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31" r:id="rId3"/>
    <p:sldId id="329" r:id="rId5"/>
    <p:sldId id="327" r:id="rId6"/>
    <p:sldId id="312" r:id="rId7"/>
    <p:sldId id="346" r:id="rId8"/>
    <p:sldId id="347" r:id="rId9"/>
    <p:sldId id="348" r:id="rId10"/>
    <p:sldId id="349" r:id="rId11"/>
    <p:sldId id="350" r:id="rId12"/>
    <p:sldId id="34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799C"/>
    <a:srgbClr val="A9BFCC"/>
    <a:srgbClr val="FF4D4D"/>
    <a:srgbClr val="9B8E95"/>
    <a:srgbClr val="EAC47B"/>
    <a:srgbClr val="FF8365"/>
    <a:srgbClr val="FFE7D6"/>
    <a:srgbClr val="FDB87F"/>
    <a:srgbClr val="5A944C"/>
    <a:srgbClr val="FEA1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852" autoAdjust="0"/>
  </p:normalViewPr>
  <p:slideViewPr>
    <p:cSldViewPr snapToGrid="0">
      <p:cViewPr varScale="1">
        <p:scale>
          <a:sx n="78" d="100"/>
          <a:sy n="78" d="100"/>
        </p:scale>
        <p:origin x="58" y="123"/>
      </p:cViewPr>
      <p:guideLst>
        <p:guide orient="horz" pos="21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97193-9FBC-44F5-8C5F-961DF10BD1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A0958-8093-4677-B24F-6148C87027A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亮亮图文旗舰店</a:t>
            </a:r>
            <a:r>
              <a:rPr lang="en-US" altLang="zh-CN" dirty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亮亮图文旗舰店</a:t>
            </a:r>
            <a:r>
              <a:rPr lang="en-US" altLang="zh-CN" dirty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C5BF3-2AE4-48BF-9C21-15C726714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12C8B-F767-4DCF-8CE6-E5739DBC5A2E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>
          <a:xfrm rot="16200000" flipH="1">
            <a:off x="6523504" y="1187759"/>
            <a:ext cx="6849547" cy="4474029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6200000" flipH="1">
            <a:off x="7326085" y="1493393"/>
            <a:ext cx="5921831" cy="3810000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 flipH="1">
            <a:off x="-727902" y="4445175"/>
            <a:ext cx="3138982" cy="166976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5400000" flipH="1">
            <a:off x="-607996" y="4602271"/>
            <a:ext cx="2607104" cy="142193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 flipH="1">
            <a:off x="1421275" y="0"/>
            <a:ext cx="1992288" cy="874957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 flipH="1">
            <a:off x="1590064" y="5228"/>
            <a:ext cx="1654709" cy="745097"/>
          </a:xfrm>
          <a:prstGeom prst="triangle">
            <a:avLst/>
          </a:prstGeom>
          <a:solidFill>
            <a:srgbClr val="9B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2"/>
          <p:cNvSpPr txBox="1"/>
          <p:nvPr/>
        </p:nvSpPr>
        <p:spPr>
          <a:xfrm>
            <a:off x="947718" y="2459691"/>
            <a:ext cx="7272808" cy="500074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sz="30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中国医院物联网应用十大贡献人物推选</a:t>
            </a:r>
            <a:endParaRPr lang="zh-CN" altLang="zh-CN" sz="30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副标题 1"/>
          <p:cNvSpPr txBox="1"/>
          <p:nvPr/>
        </p:nvSpPr>
        <p:spPr>
          <a:xfrm>
            <a:off x="1844524" y="3673582"/>
            <a:ext cx="3497978" cy="5089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申报材料</a:t>
            </a:r>
            <a:endParaRPr lang="zh-CN" altLang="en-US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标题 2"/>
          <p:cNvSpPr txBox="1"/>
          <p:nvPr/>
        </p:nvSpPr>
        <p:spPr>
          <a:xfrm>
            <a:off x="2824270" y="4586121"/>
            <a:ext cx="5813348" cy="11556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6B799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申报人：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6B799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zh-CN" altLang="en-US" sz="16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单位名称、</a:t>
            </a:r>
            <a:r>
              <a:rPr lang="zh-CN" altLang="en-US" sz="16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部门及职务</a:t>
            </a:r>
            <a:endParaRPr lang="en-US" altLang="zh-CN" sz="16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标题 2"/>
          <p:cNvSpPr txBox="1"/>
          <p:nvPr/>
        </p:nvSpPr>
        <p:spPr>
          <a:xfrm>
            <a:off x="939516" y="1691542"/>
            <a:ext cx="3873116" cy="4714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届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</a:t>
            </a:r>
            <a:r>
              <a:rPr lang="zh-CN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国医院物联网大会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6B799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01" y="119782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>
          <a:xfrm rot="16200000" flipH="1">
            <a:off x="6523504" y="1187759"/>
            <a:ext cx="6849547" cy="4474029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6200000" flipH="1">
            <a:off x="7326085" y="1493393"/>
            <a:ext cx="5921831" cy="3810000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 flipH="1">
            <a:off x="-727902" y="4445175"/>
            <a:ext cx="3138982" cy="166976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5400000" flipH="1">
            <a:off x="-607996" y="4602271"/>
            <a:ext cx="2607104" cy="142193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0800000" flipH="1">
            <a:off x="1421275" y="0"/>
            <a:ext cx="1992288" cy="874957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0800000" flipH="1">
            <a:off x="1590064" y="5228"/>
            <a:ext cx="1654709" cy="745097"/>
          </a:xfrm>
          <a:prstGeom prst="triangle">
            <a:avLst/>
          </a:prstGeom>
          <a:solidFill>
            <a:srgbClr val="9B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2"/>
          <p:cNvSpPr txBox="1"/>
          <p:nvPr/>
        </p:nvSpPr>
        <p:spPr>
          <a:xfrm>
            <a:off x="2869727" y="5854958"/>
            <a:ext cx="4962015" cy="500074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altLang="zh-CN" sz="20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2"/>
          <p:cNvSpPr txBox="1"/>
          <p:nvPr/>
        </p:nvSpPr>
        <p:spPr>
          <a:xfrm>
            <a:off x="3572753" y="5535560"/>
            <a:ext cx="3873116" cy="751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全</a:t>
            </a:r>
            <a:r>
              <a:rPr lang="zh-CN" altLang="zh-CN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国医院物联网大会</a:t>
            </a:r>
            <a:r>
              <a:rPr lang="zh-CN" altLang="en-US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组委会</a:t>
            </a:r>
            <a:endParaRPr lang="en-US" altLang="zh-CN" sz="1600" b="1" dirty="0">
              <a:solidFill>
                <a:srgbClr val="6B799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2019</a:t>
            </a:r>
            <a:r>
              <a:rPr lang="zh-CN" altLang="en-US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7</a:t>
            </a:r>
            <a:r>
              <a:rPr lang="zh-CN" altLang="en-US" sz="1600" b="1" dirty="0">
                <a:solidFill>
                  <a:srgbClr val="6B799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endParaRPr lang="en-US" altLang="zh-CN" sz="1600" b="1" dirty="0">
              <a:solidFill>
                <a:srgbClr val="6B799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01" y="119782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等腰三角形 33"/>
          <p:cNvSpPr/>
          <p:nvPr/>
        </p:nvSpPr>
        <p:spPr>
          <a:xfrm>
            <a:off x="83370" y="4775436"/>
            <a:ext cx="3168595" cy="2094279"/>
          </a:xfrm>
          <a:prstGeom prst="triangle">
            <a:avLst/>
          </a:prstGeom>
          <a:noFill/>
          <a:ln w="76200">
            <a:solidFill>
              <a:srgbClr val="A9B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0800000">
            <a:off x="0" y="32224"/>
            <a:ext cx="4496263" cy="2971800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227317" y="4867661"/>
            <a:ext cx="1105017" cy="45720"/>
            <a:chOff x="1066971" y="3068807"/>
            <a:chExt cx="1105017" cy="45720"/>
          </a:xfrm>
          <a:solidFill>
            <a:srgbClr val="6B799C"/>
          </a:solidFill>
        </p:grpSpPr>
        <p:sp>
          <p:nvSpPr>
            <p:cNvPr id="13" name="椭圆 12"/>
            <p:cNvSpPr/>
            <p:nvPr/>
          </p:nvSpPr>
          <p:spPr>
            <a:xfrm>
              <a:off x="1066971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243521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420071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596621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773171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949721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126268" y="3068807"/>
              <a:ext cx="45720" cy="45720"/>
            </a:xfrm>
            <a:prstGeom prst="ellipse">
              <a:avLst/>
            </a:prstGeom>
            <a:grpFill/>
            <a:ln>
              <a:solidFill>
                <a:srgbClr val="9696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973307" y="2745004"/>
            <a:ext cx="1598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5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3182681" y="5031763"/>
            <a:ext cx="12400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20000"/>
              </a:spcBef>
            </a:pPr>
            <a:r>
              <a:rPr lang="en-US" altLang="zh-CN" sz="1600" b="1" dirty="0">
                <a:solidFill>
                  <a:srgbClr val="6B799C"/>
                </a:solidFill>
                <a:latin typeface="Cambria" panose="02040503050406030204" pitchFamily="18" charset="0"/>
                <a:ea typeface="Cambria" panose="02040503050406030204" pitchFamily="18" charset="0"/>
                <a:sym typeface="Arial" panose="020B0604020202020204" pitchFamily="34" charset="0"/>
              </a:rPr>
              <a:t>content</a:t>
            </a:r>
            <a:endParaRPr lang="en-US" altLang="zh-CN" sz="1600" b="1" dirty="0">
              <a:solidFill>
                <a:srgbClr val="6B799C"/>
              </a:solidFill>
              <a:latin typeface="Cambria" panose="02040503050406030204" pitchFamily="18" charset="0"/>
              <a:ea typeface="Cambria" panose="02040503050406030204" pitchFamily="18" charset="0"/>
              <a:sym typeface="Arial" panose="020B0604020202020204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10800000">
            <a:off x="716438" y="43110"/>
            <a:ext cx="3063388" cy="2024743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0800000">
            <a:off x="3191344" y="0"/>
            <a:ext cx="2296886" cy="1518124"/>
          </a:xfrm>
          <a:prstGeom prst="triangle">
            <a:avLst/>
          </a:prstGeom>
          <a:solidFill>
            <a:srgbClr val="9B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785167" y="5770544"/>
            <a:ext cx="1663020" cy="1099171"/>
          </a:xfrm>
          <a:prstGeom prst="triangle">
            <a:avLst/>
          </a:prstGeom>
          <a:solidFill>
            <a:srgbClr val="9B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186339" y="600785"/>
            <a:ext cx="4862854" cy="5572141"/>
            <a:chOff x="6186339" y="600785"/>
            <a:chExt cx="4862854" cy="5572141"/>
          </a:xfrm>
        </p:grpSpPr>
        <p:sp>
          <p:nvSpPr>
            <p:cNvPr id="22" name="文本框 15"/>
            <p:cNvSpPr txBox="1">
              <a:spLocks noChangeArrowheads="1"/>
            </p:cNvSpPr>
            <p:nvPr/>
          </p:nvSpPr>
          <p:spPr bwMode="auto">
            <a:xfrm>
              <a:off x="6941292" y="685299"/>
              <a:ext cx="311710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个人简介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3" name="文本框 17"/>
            <p:cNvSpPr txBox="1">
              <a:spLocks noChangeArrowheads="1"/>
            </p:cNvSpPr>
            <p:nvPr/>
          </p:nvSpPr>
          <p:spPr bwMode="auto">
            <a:xfrm>
              <a:off x="6932358" y="1514501"/>
              <a:ext cx="31260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工作主要经历及业绩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4" name="文本框 19"/>
            <p:cNvSpPr txBox="1">
              <a:spLocks noChangeArrowheads="1"/>
            </p:cNvSpPr>
            <p:nvPr/>
          </p:nvSpPr>
          <p:spPr bwMode="auto">
            <a:xfrm>
              <a:off x="6919319" y="2393054"/>
              <a:ext cx="41214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参与的医院物联网项目案例展示及成果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5" name="文本框 21"/>
            <p:cNvSpPr txBox="1">
              <a:spLocks noChangeArrowheads="1"/>
            </p:cNvSpPr>
            <p:nvPr/>
          </p:nvSpPr>
          <p:spPr bwMode="auto">
            <a:xfrm>
              <a:off x="6930927" y="3259196"/>
              <a:ext cx="31274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物联网相关科研成果展示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6" name="文本框 14"/>
            <p:cNvSpPr txBox="1">
              <a:spLocks noChangeArrowheads="1"/>
            </p:cNvSpPr>
            <p:nvPr/>
          </p:nvSpPr>
          <p:spPr bwMode="auto">
            <a:xfrm>
              <a:off x="6188375" y="600785"/>
              <a:ext cx="1123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01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7" name="文本框 16"/>
            <p:cNvSpPr txBox="1">
              <a:spLocks noChangeArrowheads="1"/>
            </p:cNvSpPr>
            <p:nvPr/>
          </p:nvSpPr>
          <p:spPr bwMode="auto">
            <a:xfrm>
              <a:off x="6188375" y="1429988"/>
              <a:ext cx="1123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02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8" name="文本框 18"/>
            <p:cNvSpPr txBox="1">
              <a:spLocks noChangeArrowheads="1"/>
            </p:cNvSpPr>
            <p:nvPr/>
          </p:nvSpPr>
          <p:spPr bwMode="auto">
            <a:xfrm>
              <a:off x="6186339" y="2305247"/>
              <a:ext cx="1123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03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9" name="文本框 20"/>
            <p:cNvSpPr txBox="1">
              <a:spLocks noChangeArrowheads="1"/>
            </p:cNvSpPr>
            <p:nvPr/>
          </p:nvSpPr>
          <p:spPr bwMode="auto">
            <a:xfrm>
              <a:off x="6186371" y="3168320"/>
              <a:ext cx="112370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04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5" name="文本框 15"/>
            <p:cNvSpPr txBox="1">
              <a:spLocks noChangeArrowheads="1"/>
            </p:cNvSpPr>
            <p:nvPr/>
          </p:nvSpPr>
          <p:spPr bwMode="auto">
            <a:xfrm>
              <a:off x="6949753" y="4038225"/>
              <a:ext cx="3879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发表的物联网应用的论著论文概述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6" name="文本框 17"/>
            <p:cNvSpPr txBox="1">
              <a:spLocks noChangeArrowheads="1"/>
            </p:cNvSpPr>
            <p:nvPr/>
          </p:nvSpPr>
          <p:spPr bwMode="auto">
            <a:xfrm>
              <a:off x="6940819" y="4867427"/>
              <a:ext cx="360018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zh-CN" altLang="zh-CN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物联网应用方面的获奖荣誉展示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7" name="文本框 19"/>
            <p:cNvSpPr txBox="1">
              <a:spLocks noChangeArrowheads="1"/>
            </p:cNvSpPr>
            <p:nvPr/>
          </p:nvSpPr>
          <p:spPr bwMode="auto">
            <a:xfrm>
              <a:off x="6927780" y="5729046"/>
              <a:ext cx="41214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其他报送资料</a:t>
              </a:r>
              <a:endParaRPr lang="zh-CN" altLang="en-US" sz="1800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9" name="文本框 14"/>
            <p:cNvSpPr txBox="1">
              <a:spLocks noChangeArrowheads="1"/>
            </p:cNvSpPr>
            <p:nvPr/>
          </p:nvSpPr>
          <p:spPr bwMode="auto">
            <a:xfrm>
              <a:off x="6196836" y="3953711"/>
              <a:ext cx="1123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05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0" name="文本框 16"/>
            <p:cNvSpPr txBox="1">
              <a:spLocks noChangeArrowheads="1"/>
            </p:cNvSpPr>
            <p:nvPr/>
          </p:nvSpPr>
          <p:spPr bwMode="auto">
            <a:xfrm>
              <a:off x="6196836" y="4782914"/>
              <a:ext cx="1123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06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1" name="文本框 18"/>
            <p:cNvSpPr txBox="1">
              <a:spLocks noChangeArrowheads="1"/>
            </p:cNvSpPr>
            <p:nvPr/>
          </p:nvSpPr>
          <p:spPr bwMode="auto">
            <a:xfrm>
              <a:off x="6194800" y="5649706"/>
              <a:ext cx="11237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rgbClr val="6B79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07</a:t>
              </a:r>
              <a:endParaRPr lang="zh-CN" altLang="en-US" b="1" dirty="0">
                <a:solidFill>
                  <a:srgbClr val="6B79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等腰三角形 21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68031" y="466471"/>
            <a:ext cx="2674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姓名、单位、职务、职称、专业研究方向概述以及医院物联网相关的专业知识水平、技能等，不局限于所列内容；请附个人照片，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要求近期彩色半身正装照，纯蓝底，尺寸不低于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寸（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10cm*15cm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jpg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格式，分辨率不低于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像素（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413*295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74894" y="458004"/>
            <a:ext cx="3451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工作主要经历及业绩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请添加内容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（工作经历，医院物联网建设与管理中落实科学、高效、人文、创新的理念、举措及效果、贡献等均可添加，也可附相关照片图片 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74894" y="458004"/>
            <a:ext cx="587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参与的医院物联网项目案例展示及成果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请添加内容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（参与的医院物联网项目案例简介、展示及成果、本人所担任的项目角色、获得的项目经验等，可附项目案例照片、图片）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74894" y="458004"/>
            <a:ext cx="587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物联网相关科研成果展示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请添加内容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（展示参与物联网相关科研课题的名称 、时间、性质、课题角色及分工、课题成果等）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74894" y="458004"/>
            <a:ext cx="587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r>
              <a:rPr lang="zh-CN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发表的物联网应用的论著论文概述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请添加内容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（发表的物联网应用的论著论文概述）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74894" y="458004"/>
            <a:ext cx="587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r>
              <a:rPr lang="zh-CN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物联网应用方面的获奖荣誉展示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请添加内容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（获奖物联网应用方面的荣誉概述及展示，可附相关证书扫描件及个人获奖照片）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 rot="5400000">
            <a:off x="-212085" y="283857"/>
            <a:ext cx="1251051" cy="826881"/>
          </a:xfrm>
          <a:prstGeom prst="triangle">
            <a:avLst/>
          </a:prstGeom>
          <a:noFill/>
          <a:ln w="76200">
            <a:solidFill>
              <a:srgbClr val="EAC4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-161374" y="382713"/>
            <a:ext cx="951914" cy="629167"/>
          </a:xfrm>
          <a:prstGeom prst="triangle">
            <a:avLst/>
          </a:prstGeom>
          <a:solidFill>
            <a:srgbClr val="A9B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74894" y="458004"/>
            <a:ext cx="5873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2400" b="1" dirty="0">
                <a:solidFill>
                  <a:srgbClr val="6B79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其他报送资料</a:t>
            </a:r>
            <a:endParaRPr lang="zh-CN" altLang="en-US" sz="2400" b="1" dirty="0">
              <a:solidFill>
                <a:srgbClr val="6B79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副标题 1"/>
          <p:cNvSpPr txBox="1"/>
          <p:nvPr/>
        </p:nvSpPr>
        <p:spPr>
          <a:xfrm>
            <a:off x="1086383" y="1082652"/>
            <a:ext cx="10030350" cy="48186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请添加内容（此项可选）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（例如：主管领导推荐信的扫描件，主要阐述对参选人的整体评价，字数不低于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字，落款处须推荐人亲笔签名或盖章。参选人认为可供参评的其他内容均可作为展示课件的内容进行添加。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内容可以图文并茂，页数控制在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页以内。）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600" y="111801"/>
            <a:ext cx="950709" cy="950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reveal/>
      </p:transition>
    </mc:Choice>
    <mc:Fallback>
      <p:transition spd="slow" advTm="3000">
        <p:fade/>
      </p:transition>
    </mc:Fallback>
  </mc:AlternateContent>
</p:sld>
</file>

<file path=ppt/theme/theme1.xml><?xml version="1.0" encoding="utf-8"?>
<a:theme xmlns:a="http://schemas.openxmlformats.org/drawingml/2006/main" name="全国医院物联网大会--中国医院物联网十大贡献人物评选PPT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全国医院物联网大会--中国医院物联网十大贡献人物评选PPT模板</Template>
  <TotalTime>0</TotalTime>
  <Words>733</Words>
  <Application>WPS 演示</Application>
  <PresentationFormat>宽屏</PresentationFormat>
  <Paragraphs>79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幼圆</vt:lpstr>
      <vt:lpstr>Calibri</vt:lpstr>
      <vt:lpstr>Cambria</vt:lpstr>
      <vt:lpstr>华文中宋</vt:lpstr>
      <vt:lpstr>Arial Unicode MS</vt:lpstr>
      <vt:lpstr>Calibri Light</vt:lpstr>
      <vt:lpstr>等线 Light</vt:lpstr>
      <vt:lpstr>等线</vt:lpstr>
      <vt:lpstr>全国医院物联网大会--中国医院物联网十大贡献人物评选PPT模板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honey</dc:creator>
  <cp:lastModifiedBy>晓风冷</cp:lastModifiedBy>
  <cp:revision>9</cp:revision>
  <dcterms:created xsi:type="dcterms:W3CDTF">2018-07-23T05:25:00Z</dcterms:created>
  <dcterms:modified xsi:type="dcterms:W3CDTF">2019-09-23T09:56:47Z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