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331" r:id="rId2"/>
    <p:sldId id="329" r:id="rId3"/>
    <p:sldId id="327" r:id="rId4"/>
    <p:sldId id="312" r:id="rId5"/>
    <p:sldId id="346" r:id="rId6"/>
    <p:sldId id="347" r:id="rId7"/>
    <p:sldId id="350" r:id="rId8"/>
    <p:sldId id="345"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B799C"/>
    <a:srgbClr val="A9BFCC"/>
    <a:srgbClr val="FF4D4D"/>
    <a:srgbClr val="9B8E95"/>
    <a:srgbClr val="EAC47B"/>
    <a:srgbClr val="FF8365"/>
    <a:srgbClr val="FFE7D6"/>
    <a:srgbClr val="FDB87F"/>
    <a:srgbClr val="5A944C"/>
    <a:srgbClr val="FEA10D"/>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5852" autoAdjust="0"/>
  </p:normalViewPr>
  <p:slideViewPr>
    <p:cSldViewPr snapToGrid="0">
      <p:cViewPr varScale="1">
        <p:scale>
          <a:sx n="78" d="100"/>
          <a:sy n="78" d="100"/>
        </p:scale>
        <p:origin x="58" y="123"/>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E697193-9FBC-44F5-8C5F-961DF10BD1F8}" type="datetimeFigureOut">
              <a:rPr lang="zh-CN" altLang="en-US" smtClean="0"/>
              <a:pPr/>
              <a:t>2019/7/5</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629A0958-8093-4677-B24F-6148C87027A6}" type="slidenum">
              <a:rPr lang="zh-CN" altLang="en-US" smtClean="0"/>
              <a:pPr/>
              <a:t>‹#›</a:t>
            </a:fld>
            <a:endParaRPr lang="zh-CN" altLang="en-US"/>
          </a:p>
        </p:txBody>
      </p:sp>
    </p:spTree>
    <p:extLst>
      <p:ext uri="{BB962C8B-B14F-4D97-AF65-F5344CB8AC3E}">
        <p14:creationId xmlns:p14="http://schemas.microsoft.com/office/powerpoint/2010/main" val="44539577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dirty="0"/>
              <a:t>亮亮图文旗舰店</a:t>
            </a:r>
            <a:r>
              <a:rPr lang="en-US" altLang="zh-CN" dirty="0"/>
              <a:t>https://liangliangtuwen.tmall.com</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r>
              <a:rPr lang="zh-CN" altLang="en-US" dirty="0"/>
              <a:t>亮亮图文旗舰店</a:t>
            </a:r>
            <a:r>
              <a:rPr lang="en-US" altLang="zh-CN" dirty="0"/>
              <a:t>https://liangliangtuwen.tmall.com</a:t>
            </a:r>
          </a:p>
        </p:txBody>
      </p:sp>
    </p:spTree>
    <p:extLst>
      <p:ext uri="{BB962C8B-B14F-4D97-AF65-F5344CB8AC3E}">
        <p14:creationId xmlns:p14="http://schemas.microsoft.com/office/powerpoint/2010/main" val="31768510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hasCustomPrompt="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单击以编辑母版副标题样式</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pPr/>
              <a:t>2019/7/5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pPr/>
              <a:t>2019/7/5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hasCustomPrompt="1"/>
          </p:nvPr>
        </p:nvSpPr>
        <p:spPr>
          <a:xfrm>
            <a:off x="838200" y="365125"/>
            <a:ext cx="7734300" cy="5811838"/>
          </a:xfrm>
        </p:spPr>
        <p:txBody>
          <a:bodyPr vert="eaVert"/>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pPr/>
              <a:t>2019/7/5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hasCustomPrompt="1"/>
          </p:nvPr>
        </p:nvSpPr>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10"/>
          </p:nvPr>
        </p:nvSpPr>
        <p:spPr/>
        <p:txBody>
          <a:bodyPr/>
          <a:lstStyle/>
          <a:p>
            <a:fld id="{45FC5BF3-2AE4-48BF-9C21-15C726714540}" type="datetimeFigureOut">
              <a:rPr lang="zh-CN" altLang="en-US" smtClean="0"/>
              <a:pPr/>
              <a:t>2019/7/5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编辑母版文本样式</a:t>
            </a:r>
          </a:p>
        </p:txBody>
      </p:sp>
      <p:sp>
        <p:nvSpPr>
          <p:cNvPr id="4" name="Date Placeholder 3"/>
          <p:cNvSpPr>
            <a:spLocks noGrp="1"/>
          </p:cNvSpPr>
          <p:nvPr>
            <p:ph type="dt" sz="half" idx="10"/>
          </p:nvPr>
        </p:nvSpPr>
        <p:spPr/>
        <p:txBody>
          <a:bodyPr/>
          <a:lstStyle/>
          <a:p>
            <a:fld id="{45FC5BF3-2AE4-48BF-9C21-15C726714540}" type="datetimeFigureOut">
              <a:rPr lang="zh-CN" altLang="en-US" smtClean="0"/>
              <a:pPr/>
              <a:t>2019/7/5</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DE112C8B-F767-4DCF-8CE6-E5739DBC5A2E}"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hasCustomPrompt="1"/>
          </p:nvPr>
        </p:nvSpPr>
        <p:spPr>
          <a:xfrm>
            <a:off x="838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Content Placeholder 3"/>
          <p:cNvSpPr>
            <a:spLocks noGrp="1"/>
          </p:cNvSpPr>
          <p:nvPr>
            <p:ph sz="half" idx="2" hasCustomPrompt="1"/>
          </p:nvPr>
        </p:nvSpPr>
        <p:spPr>
          <a:xfrm>
            <a:off x="6172200" y="1825625"/>
            <a:ext cx="5181600" cy="435133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Date Placeholder 4"/>
          <p:cNvSpPr>
            <a:spLocks noGrp="1"/>
          </p:cNvSpPr>
          <p:nvPr>
            <p:ph type="dt" sz="half" idx="10"/>
          </p:nvPr>
        </p:nvSpPr>
        <p:spPr/>
        <p:txBody>
          <a:bodyPr/>
          <a:lstStyle/>
          <a:p>
            <a:fld id="{45FC5BF3-2AE4-48BF-9C21-15C726714540}" type="datetimeFigureOut">
              <a:rPr lang="zh-CN" altLang="en-US" smtClean="0"/>
              <a:pPr/>
              <a:t>2019/7/5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hasCustomPrompt="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4" name="Content Placeholder 3"/>
          <p:cNvSpPr>
            <a:spLocks noGrp="1"/>
          </p:cNvSpPr>
          <p:nvPr>
            <p:ph sz="half" idx="2" hasCustomPrompt="1"/>
          </p:nvPr>
        </p:nvSpPr>
        <p:spPr>
          <a:xfrm>
            <a:off x="839788" y="2505075"/>
            <a:ext cx="5157787"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5" name="Text Placeholder 4"/>
          <p:cNvSpPr>
            <a:spLocks noGrp="1"/>
          </p:cNvSpPr>
          <p:nvPr>
            <p:ph type="body" sz="quarter" idx="3" hasCustomPrompt="1"/>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编辑母版文本样式</a:t>
            </a:r>
          </a:p>
        </p:txBody>
      </p:sp>
      <p:sp>
        <p:nvSpPr>
          <p:cNvPr id="6" name="Content Placeholder 5"/>
          <p:cNvSpPr>
            <a:spLocks noGrp="1"/>
          </p:cNvSpPr>
          <p:nvPr>
            <p:ph sz="quarter" idx="4" hasCustomPrompt="1"/>
          </p:nvPr>
        </p:nvSpPr>
        <p:spPr>
          <a:xfrm>
            <a:off x="6172200" y="2505075"/>
            <a:ext cx="5183188" cy="3684588"/>
          </a:xfrm>
        </p:spPr>
        <p:txBody>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7" name="Date Placeholder 6"/>
          <p:cNvSpPr>
            <a:spLocks noGrp="1"/>
          </p:cNvSpPr>
          <p:nvPr>
            <p:ph type="dt" sz="half" idx="10"/>
          </p:nvPr>
        </p:nvSpPr>
        <p:spPr/>
        <p:txBody>
          <a:bodyPr/>
          <a:lstStyle/>
          <a:p>
            <a:fld id="{45FC5BF3-2AE4-48BF-9C21-15C726714540}" type="datetimeFigureOut">
              <a:rPr lang="zh-CN" altLang="en-US" smtClean="0"/>
              <a:pPr/>
              <a:t>2019/7/5</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DE112C8B-F767-4DCF-8CE6-E5739DBC5A2E}"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45FC5BF3-2AE4-48BF-9C21-15C726714540}" type="datetimeFigureOut">
              <a:rPr lang="zh-CN" altLang="en-US" smtClean="0"/>
              <a:pPr/>
              <a:t>2019/7/5</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DE112C8B-F767-4DCF-8CE6-E5739DBC5A2E}"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5FC5BF3-2AE4-48BF-9C21-15C726714540}" type="datetimeFigureOut">
              <a:rPr lang="zh-CN" altLang="en-US" smtClean="0"/>
              <a:pPr/>
              <a:t>2019/7/5</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DE112C8B-F767-4DCF-8CE6-E5739DBC5A2E}"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hasCustomPrompt="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45FC5BF3-2AE4-48BF-9C21-15C726714540}" type="datetimeFigureOut">
              <a:rPr lang="zh-CN" altLang="en-US" smtClean="0"/>
              <a:pPr/>
              <a:t>2019/7/5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hasCustomPrompt="1"/>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编辑母版文本样式</a:t>
            </a:r>
          </a:p>
        </p:txBody>
      </p:sp>
      <p:sp>
        <p:nvSpPr>
          <p:cNvPr id="5" name="Date Placeholder 4"/>
          <p:cNvSpPr>
            <a:spLocks noGrp="1"/>
          </p:cNvSpPr>
          <p:nvPr>
            <p:ph type="dt" sz="half" idx="10"/>
          </p:nvPr>
        </p:nvSpPr>
        <p:spPr/>
        <p:txBody>
          <a:bodyPr/>
          <a:lstStyle/>
          <a:p>
            <a:fld id="{45FC5BF3-2AE4-48BF-9C21-15C726714540}" type="datetimeFigureOut">
              <a:rPr lang="zh-CN" altLang="en-US" smtClean="0"/>
              <a:pPr/>
              <a:t>2019/7/5</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DE112C8B-F767-4DCF-8CE6-E5739DBC5A2E}" type="slidenum">
              <a:rPr lang="zh-CN" altLang="en-US" smtClean="0"/>
              <a:pPr/>
              <a:t>‹#›</a:t>
            </a:fld>
            <a:endParaRPr lang="zh-CN" altLang="en-US"/>
          </a:p>
        </p:txBody>
      </p:sp>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编辑母版文本样式</a:t>
            </a:r>
          </a:p>
          <a:p>
            <a:pPr lvl="1"/>
            <a:r>
              <a:rPr lang="zh-CN" altLang="en-US"/>
              <a:t>第二级</a:t>
            </a:r>
          </a:p>
          <a:p>
            <a:pPr lvl="2"/>
            <a:r>
              <a:rPr lang="zh-CN" altLang="en-US"/>
              <a:t>第三级</a:t>
            </a:r>
          </a:p>
          <a:p>
            <a:pPr lvl="3"/>
            <a:r>
              <a:rPr lang="zh-CN" altLang="en-US"/>
              <a:t>第四级</a:t>
            </a:r>
          </a:p>
          <a:p>
            <a:pPr lvl="4"/>
            <a:r>
              <a:rPr lang="zh-CN" altLang="en-US"/>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5FC5BF3-2AE4-48BF-9C21-15C726714540}" type="datetimeFigureOut">
              <a:rPr lang="zh-CN" altLang="en-US" smtClean="0"/>
              <a:pPr/>
              <a:t>2019/7/5</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E112C8B-F767-4DCF-8CE6-E5739DBC5A2E}" type="slidenum">
              <a:rPr lang="zh-CN" altLang="en-US" smtClean="0"/>
              <a:pPr/>
              <a:t>‹#›</a:t>
            </a:fld>
            <a:endParaRPr lang="zh-CN" altLang="en-US"/>
          </a:p>
        </p:txBody>
      </p:sp>
      <p:sp>
        <p:nvSpPr>
          <p:cNvPr id="7" name="矩形 6"/>
          <p:cNvSpPr/>
          <p:nvPr/>
        </p:nvSpPr>
        <p:spPr>
          <a:xfrm>
            <a:off x="0" y="0"/>
            <a:ext cx="12192000" cy="6858000"/>
          </a:xfrm>
          <a:prstGeom prst="rect">
            <a:avLst/>
          </a:prstGeom>
          <a:solidFill>
            <a:srgbClr val="F7F7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bg1"/>
        </a:solidFill>
        <a:effectLst/>
      </p:bgPr>
    </p:bg>
    <p:spTree>
      <p:nvGrpSpPr>
        <p:cNvPr id="1" name=""/>
        <p:cNvGrpSpPr/>
        <p:nvPr/>
      </p:nvGrpSpPr>
      <p:grpSpPr>
        <a:xfrm>
          <a:off x="0" y="0"/>
          <a:ext cx="0" cy="0"/>
          <a:chOff x="0" y="0"/>
          <a:chExt cx="0" cy="0"/>
        </a:xfrm>
      </p:grpSpPr>
      <p:sp>
        <p:nvSpPr>
          <p:cNvPr id="39" name="等腰三角形 38">
            <a:extLst>
              <a:ext uri="{FF2B5EF4-FFF2-40B4-BE49-F238E27FC236}">
                <a16:creationId xmlns:a16="http://schemas.microsoft.com/office/drawing/2014/main" id="{B851C789-CFC6-4E00-95BC-08D6F31BDF1D}"/>
              </a:ext>
            </a:extLst>
          </p:cNvPr>
          <p:cNvSpPr/>
          <p:nvPr/>
        </p:nvSpPr>
        <p:spPr>
          <a:xfrm rot="16200000" flipH="1">
            <a:off x="6523504" y="1187759"/>
            <a:ext cx="6849547" cy="4474029"/>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等腰三角形 31">
            <a:extLst>
              <a:ext uri="{FF2B5EF4-FFF2-40B4-BE49-F238E27FC236}">
                <a16:creationId xmlns:a16="http://schemas.microsoft.com/office/drawing/2014/main" id="{69E52ECE-0712-4581-9480-AB72F11702EF}"/>
              </a:ext>
            </a:extLst>
          </p:cNvPr>
          <p:cNvSpPr/>
          <p:nvPr/>
        </p:nvSpPr>
        <p:spPr>
          <a:xfrm rot="16200000" flipH="1">
            <a:off x="7326085" y="1493393"/>
            <a:ext cx="5921831" cy="3810000"/>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等腰三角形 39">
            <a:extLst>
              <a:ext uri="{FF2B5EF4-FFF2-40B4-BE49-F238E27FC236}">
                <a16:creationId xmlns:a16="http://schemas.microsoft.com/office/drawing/2014/main" id="{D1928607-58A5-487C-9F93-0CBE32E4C5E7}"/>
              </a:ext>
            </a:extLst>
          </p:cNvPr>
          <p:cNvSpPr/>
          <p:nvPr/>
        </p:nvSpPr>
        <p:spPr>
          <a:xfrm rot="5400000" flipH="1">
            <a:off x="-727902" y="4445175"/>
            <a:ext cx="3138982" cy="166976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等腰三角形 40">
            <a:extLst>
              <a:ext uri="{FF2B5EF4-FFF2-40B4-BE49-F238E27FC236}">
                <a16:creationId xmlns:a16="http://schemas.microsoft.com/office/drawing/2014/main" id="{06A5B345-59D5-4DE0-BE8C-61BED7C055D2}"/>
              </a:ext>
            </a:extLst>
          </p:cNvPr>
          <p:cNvSpPr/>
          <p:nvPr/>
        </p:nvSpPr>
        <p:spPr>
          <a:xfrm rot="5400000" flipH="1">
            <a:off x="-607996" y="4602271"/>
            <a:ext cx="2607104" cy="142193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等腰三角形 41">
            <a:extLst>
              <a:ext uri="{FF2B5EF4-FFF2-40B4-BE49-F238E27FC236}">
                <a16:creationId xmlns:a16="http://schemas.microsoft.com/office/drawing/2014/main" id="{EFBEED14-2240-4AF8-9614-CF40AD6CC3D0}"/>
              </a:ext>
            </a:extLst>
          </p:cNvPr>
          <p:cNvSpPr/>
          <p:nvPr/>
        </p:nvSpPr>
        <p:spPr>
          <a:xfrm rot="10800000" flipH="1">
            <a:off x="1421275" y="0"/>
            <a:ext cx="1992288" cy="874957"/>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等腰三角形 42">
            <a:extLst>
              <a:ext uri="{FF2B5EF4-FFF2-40B4-BE49-F238E27FC236}">
                <a16:creationId xmlns:a16="http://schemas.microsoft.com/office/drawing/2014/main" id="{335D1AFD-FB67-4148-846B-D1F4B814C12D}"/>
              </a:ext>
            </a:extLst>
          </p:cNvPr>
          <p:cNvSpPr/>
          <p:nvPr/>
        </p:nvSpPr>
        <p:spPr>
          <a:xfrm rot="10800000" flipH="1">
            <a:off x="1590064" y="5228"/>
            <a:ext cx="1654709" cy="745097"/>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标题 2"/>
          <p:cNvSpPr txBox="1">
            <a:spLocks/>
          </p:cNvSpPr>
          <p:nvPr/>
        </p:nvSpPr>
        <p:spPr>
          <a:xfrm>
            <a:off x="947718" y="2459691"/>
            <a:ext cx="7272808" cy="500074"/>
          </a:xfrm>
          <a:prstGeom prst="rect">
            <a:avLst/>
          </a:prstGeom>
          <a:effectLst>
            <a:glow rad="63500">
              <a:schemeClr val="accent5">
                <a:satMod val="175000"/>
                <a:alpha val="40000"/>
              </a:schemeClr>
            </a:glow>
          </a:effectLst>
        </p:spPr>
        <p:txBody>
          <a:bodyPr>
            <a:normAutofit lnSpcReduction="100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zh-CN" altLang="zh-CN" sz="3200" b="1" dirty="0">
                <a:solidFill>
                  <a:srgbClr val="6B799C"/>
                </a:solidFill>
                <a:latin typeface="微软雅黑" panose="020B0503020204020204" pitchFamily="34" charset="-122"/>
                <a:ea typeface="微软雅黑" panose="020B0503020204020204" pitchFamily="34" charset="-122"/>
              </a:rPr>
              <a:t>中国医院物联网应用十大优秀案例评选</a:t>
            </a:r>
            <a:endParaRPr lang="zh-CN" altLang="en-US" sz="3200" b="1" dirty="0">
              <a:solidFill>
                <a:srgbClr val="6B799C"/>
              </a:solidFill>
              <a:latin typeface="微软雅黑" pitchFamily="34" charset="-122"/>
              <a:ea typeface="微软雅黑" pitchFamily="34" charset="-122"/>
            </a:endParaRPr>
          </a:p>
        </p:txBody>
      </p:sp>
      <p:sp>
        <p:nvSpPr>
          <p:cNvPr id="14" name="副标题 1"/>
          <p:cNvSpPr txBox="1">
            <a:spLocks/>
          </p:cNvSpPr>
          <p:nvPr/>
        </p:nvSpPr>
        <p:spPr>
          <a:xfrm>
            <a:off x="1844524" y="3673582"/>
            <a:ext cx="3497978" cy="508955"/>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ctr">
              <a:buNone/>
            </a:pPr>
            <a:r>
              <a:rPr lang="zh-CN" altLang="en-US" b="1" dirty="0">
                <a:solidFill>
                  <a:srgbClr val="6B799C"/>
                </a:solidFill>
                <a:latin typeface="微软雅黑" pitchFamily="34" charset="-122"/>
                <a:ea typeface="微软雅黑" pitchFamily="34" charset="-122"/>
              </a:rPr>
              <a:t>申报材料</a:t>
            </a:r>
          </a:p>
        </p:txBody>
      </p:sp>
      <p:sp>
        <p:nvSpPr>
          <p:cNvPr id="15" name="标题 2"/>
          <p:cNvSpPr txBox="1">
            <a:spLocks/>
          </p:cNvSpPr>
          <p:nvPr/>
        </p:nvSpPr>
        <p:spPr>
          <a:xfrm>
            <a:off x="2824270" y="4586121"/>
            <a:ext cx="5813348" cy="1155699"/>
          </a:xfrm>
          <a:prstGeom prst="rect">
            <a:avLst/>
          </a:prstGeom>
        </p:spPr>
        <p:txBody>
          <a:bodyPr vert="horz" lIns="91440" tIns="45720" rIns="91440" bIns="45720" rtlCol="0" anchor="ctr">
            <a:normAutofit/>
          </a:bodyPr>
          <a:lstStyle/>
          <a:p>
            <a:pPr marL="0" marR="0" lvl="0" indent="0" defTabSz="914400" rtl="0" eaLnBrk="1" fontAlgn="auto" latinLnBrk="0" hangingPunct="1">
              <a:lnSpc>
                <a:spcPct val="170000"/>
              </a:lnSpc>
              <a:spcBef>
                <a:spcPct val="0"/>
              </a:spcBef>
              <a:spcAft>
                <a:spcPts val="0"/>
              </a:spcAft>
              <a:buClrTx/>
              <a:buSzTx/>
              <a:buFontTx/>
              <a:buNone/>
              <a:tabLst/>
              <a:defRPr/>
            </a:pPr>
            <a:r>
              <a:rPr kumimoji="0" lang="zh-CN" altLang="en-US" sz="1600" b="1" i="0" u="none" strike="noStrike" kern="1200" cap="none" spc="0" normalizeH="0" baseline="0" noProof="0" dirty="0">
                <a:ln>
                  <a:noFill/>
                </a:ln>
                <a:solidFill>
                  <a:srgbClr val="6B799C"/>
                </a:solidFill>
                <a:effectLst/>
                <a:uLnTx/>
                <a:uFillTx/>
                <a:latin typeface="微软雅黑" pitchFamily="34" charset="-122"/>
                <a:ea typeface="微软雅黑" pitchFamily="34" charset="-122"/>
                <a:cs typeface="+mj-cs"/>
              </a:rPr>
              <a:t>项目名称：</a:t>
            </a:r>
            <a:endParaRPr kumimoji="0" lang="en-US" altLang="zh-CN" sz="1600" b="1" i="0" u="none" strike="noStrike" kern="1200" cap="none" spc="0" normalizeH="0" baseline="0" noProof="0" dirty="0">
              <a:ln>
                <a:noFill/>
              </a:ln>
              <a:solidFill>
                <a:srgbClr val="6B799C"/>
              </a:solidFill>
              <a:effectLst/>
              <a:uLnTx/>
              <a:uFillTx/>
              <a:latin typeface="微软雅黑" pitchFamily="34" charset="-122"/>
              <a:ea typeface="微软雅黑" pitchFamily="34" charset="-122"/>
              <a:cs typeface="+mj-cs"/>
            </a:endParaRPr>
          </a:p>
          <a:p>
            <a:pPr>
              <a:lnSpc>
                <a:spcPct val="170000"/>
              </a:lnSpc>
              <a:spcBef>
                <a:spcPct val="0"/>
              </a:spcBef>
            </a:pPr>
            <a:r>
              <a:rPr lang="zh-CN" altLang="en-US" sz="1600" b="1" dirty="0">
                <a:solidFill>
                  <a:srgbClr val="6B799C"/>
                </a:solidFill>
                <a:latin typeface="微软雅黑" pitchFamily="34" charset="-122"/>
                <a:ea typeface="微软雅黑" pitchFamily="34" charset="-122"/>
                <a:cs typeface="+mj-cs"/>
              </a:rPr>
              <a:t>单位名称：</a:t>
            </a:r>
            <a:endParaRPr lang="en-US" altLang="zh-CN" sz="1600" b="1" dirty="0">
              <a:solidFill>
                <a:srgbClr val="6B799C"/>
              </a:solidFill>
              <a:latin typeface="微软雅黑" pitchFamily="34" charset="-122"/>
              <a:ea typeface="微软雅黑" pitchFamily="34" charset="-122"/>
            </a:endParaRPr>
          </a:p>
        </p:txBody>
      </p:sp>
      <p:sp>
        <p:nvSpPr>
          <p:cNvPr id="16" name="标题 2"/>
          <p:cNvSpPr txBox="1">
            <a:spLocks/>
          </p:cNvSpPr>
          <p:nvPr/>
        </p:nvSpPr>
        <p:spPr>
          <a:xfrm>
            <a:off x="939516" y="1691542"/>
            <a:ext cx="3873116" cy="471491"/>
          </a:xfrm>
          <a:prstGeom prst="rect">
            <a:avLst/>
          </a:prstGeom>
        </p:spPr>
        <p:txBody>
          <a:bodyPr vert="horz" lIns="91440" tIns="45720" rIns="91440" bIns="45720" rtlCol="0" anchor="ctr">
            <a:noAutofit/>
          </a:bodyPr>
          <a:lstStyle/>
          <a:p>
            <a:pPr lvl="0" algn="ctr">
              <a:spcBef>
                <a:spcPct val="0"/>
              </a:spcBef>
            </a:pPr>
            <a:r>
              <a:rPr lang="zh-CN" altLang="zh-CN" sz="2400" b="1" dirty="0">
                <a:solidFill>
                  <a:srgbClr val="6B799C"/>
                </a:solidFill>
                <a:latin typeface="微软雅黑" panose="020B0503020204020204" pitchFamily="34" charset="-122"/>
                <a:ea typeface="微软雅黑" panose="020B0503020204020204" pitchFamily="34" charset="-122"/>
              </a:rPr>
              <a:t>第</a:t>
            </a:r>
            <a:r>
              <a:rPr lang="zh-CN" altLang="en-US" sz="2400" b="1" dirty="0">
                <a:solidFill>
                  <a:srgbClr val="6B799C"/>
                </a:solidFill>
                <a:latin typeface="微软雅黑" panose="020B0503020204020204" pitchFamily="34" charset="-122"/>
                <a:ea typeface="微软雅黑" panose="020B0503020204020204" pitchFamily="34" charset="-122"/>
              </a:rPr>
              <a:t>二</a:t>
            </a:r>
            <a:r>
              <a:rPr lang="zh-CN" altLang="zh-CN" sz="2400" b="1" dirty="0">
                <a:solidFill>
                  <a:srgbClr val="6B799C"/>
                </a:solidFill>
                <a:latin typeface="微软雅黑" panose="020B0503020204020204" pitchFamily="34" charset="-122"/>
                <a:ea typeface="微软雅黑" panose="020B0503020204020204" pitchFamily="34" charset="-122"/>
              </a:rPr>
              <a:t>届</a:t>
            </a:r>
            <a:r>
              <a:rPr lang="zh-CN" altLang="en-US" sz="2400" b="1" dirty="0">
                <a:solidFill>
                  <a:srgbClr val="6B799C"/>
                </a:solidFill>
                <a:latin typeface="微软雅黑" panose="020B0503020204020204" pitchFamily="34" charset="-122"/>
                <a:ea typeface="微软雅黑" panose="020B0503020204020204" pitchFamily="34" charset="-122"/>
              </a:rPr>
              <a:t>全</a:t>
            </a:r>
            <a:r>
              <a:rPr lang="zh-CN" altLang="zh-CN" sz="2400" b="1" dirty="0">
                <a:solidFill>
                  <a:srgbClr val="6B799C"/>
                </a:solidFill>
                <a:latin typeface="微软雅黑" panose="020B0503020204020204" pitchFamily="34" charset="-122"/>
                <a:ea typeface="微软雅黑" panose="020B0503020204020204" pitchFamily="34" charset="-122"/>
              </a:rPr>
              <a:t>国医院物联网大会</a:t>
            </a:r>
            <a:endParaRPr kumimoji="0" lang="zh-CN" altLang="en-US" sz="2400" b="1" i="0" u="none" strike="noStrike" kern="1200" cap="none" spc="0" normalizeH="0" baseline="0" noProof="0" dirty="0">
              <a:ln>
                <a:noFill/>
              </a:ln>
              <a:solidFill>
                <a:srgbClr val="6B799C"/>
              </a:solidFill>
              <a:effectLst/>
              <a:uLnTx/>
              <a:uFillTx/>
              <a:latin typeface="微软雅黑" pitchFamily="34" charset="-122"/>
              <a:ea typeface="微软雅黑" pitchFamily="34" charset="-122"/>
              <a:cs typeface="+mj-cs"/>
            </a:endParaRPr>
          </a:p>
        </p:txBody>
      </p:sp>
      <p:pic>
        <p:nvPicPr>
          <p:cNvPr id="12" name="图片 1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0201" y="119782"/>
            <a:ext cx="950709" cy="95070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 name="等腰三角形 33">
            <a:extLst>
              <a:ext uri="{FF2B5EF4-FFF2-40B4-BE49-F238E27FC236}">
                <a16:creationId xmlns:a16="http://schemas.microsoft.com/office/drawing/2014/main" id="{86212654-6EBB-466E-B43E-4365E2900975}"/>
              </a:ext>
            </a:extLst>
          </p:cNvPr>
          <p:cNvSpPr/>
          <p:nvPr/>
        </p:nvSpPr>
        <p:spPr>
          <a:xfrm>
            <a:off x="83370" y="4775436"/>
            <a:ext cx="3168595" cy="2094279"/>
          </a:xfrm>
          <a:prstGeom prst="triangle">
            <a:avLst/>
          </a:prstGeom>
          <a:noFill/>
          <a:ln w="76200">
            <a:solidFill>
              <a:srgbClr val="A9BFCC"/>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等腰三角形 31">
            <a:extLst>
              <a:ext uri="{FF2B5EF4-FFF2-40B4-BE49-F238E27FC236}">
                <a16:creationId xmlns:a16="http://schemas.microsoft.com/office/drawing/2014/main" id="{1EB72568-C8E5-412E-A824-55C767A72B7A}"/>
              </a:ext>
            </a:extLst>
          </p:cNvPr>
          <p:cNvSpPr/>
          <p:nvPr/>
        </p:nvSpPr>
        <p:spPr>
          <a:xfrm rot="10800000">
            <a:off x="0" y="32224"/>
            <a:ext cx="4496263" cy="2971800"/>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2" name="组合 11"/>
          <p:cNvGrpSpPr/>
          <p:nvPr/>
        </p:nvGrpSpPr>
        <p:grpSpPr>
          <a:xfrm>
            <a:off x="3227317" y="4867661"/>
            <a:ext cx="1105017" cy="45720"/>
            <a:chOff x="1066971" y="3068807"/>
            <a:chExt cx="1105017" cy="45720"/>
          </a:xfrm>
          <a:solidFill>
            <a:srgbClr val="6B799C"/>
          </a:solidFill>
        </p:grpSpPr>
        <p:sp>
          <p:nvSpPr>
            <p:cNvPr id="13" name="椭圆 12"/>
            <p:cNvSpPr/>
            <p:nvPr/>
          </p:nvSpPr>
          <p:spPr>
            <a:xfrm>
              <a:off x="106697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6B799C"/>
                </a:solidFill>
                <a:latin typeface="幼圆" panose="02010509060101010101" pitchFamily="49" charset="-122"/>
                <a:ea typeface="幼圆" panose="02010509060101010101" pitchFamily="49" charset="-122"/>
              </a:endParaRPr>
            </a:p>
          </p:txBody>
        </p:sp>
        <p:sp>
          <p:nvSpPr>
            <p:cNvPr id="14" name="椭圆 13"/>
            <p:cNvSpPr/>
            <p:nvPr/>
          </p:nvSpPr>
          <p:spPr>
            <a:xfrm>
              <a:off x="124352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6B799C"/>
                </a:solidFill>
                <a:latin typeface="幼圆" panose="02010509060101010101" pitchFamily="49" charset="-122"/>
                <a:ea typeface="幼圆" panose="02010509060101010101" pitchFamily="49" charset="-122"/>
              </a:endParaRPr>
            </a:p>
          </p:txBody>
        </p:sp>
        <p:sp>
          <p:nvSpPr>
            <p:cNvPr id="15" name="椭圆 14"/>
            <p:cNvSpPr/>
            <p:nvPr/>
          </p:nvSpPr>
          <p:spPr>
            <a:xfrm>
              <a:off x="142007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6B799C"/>
                </a:solidFill>
                <a:latin typeface="幼圆" panose="02010509060101010101" pitchFamily="49" charset="-122"/>
                <a:ea typeface="幼圆" panose="02010509060101010101" pitchFamily="49" charset="-122"/>
              </a:endParaRPr>
            </a:p>
          </p:txBody>
        </p:sp>
        <p:sp>
          <p:nvSpPr>
            <p:cNvPr id="16" name="椭圆 15"/>
            <p:cNvSpPr/>
            <p:nvPr/>
          </p:nvSpPr>
          <p:spPr>
            <a:xfrm>
              <a:off x="159662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6B799C"/>
                </a:solidFill>
                <a:latin typeface="幼圆" panose="02010509060101010101" pitchFamily="49" charset="-122"/>
                <a:ea typeface="幼圆" panose="02010509060101010101" pitchFamily="49" charset="-122"/>
              </a:endParaRPr>
            </a:p>
          </p:txBody>
        </p:sp>
        <p:sp>
          <p:nvSpPr>
            <p:cNvPr id="17" name="椭圆 16"/>
            <p:cNvSpPr/>
            <p:nvPr/>
          </p:nvSpPr>
          <p:spPr>
            <a:xfrm>
              <a:off x="177317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6B799C"/>
                </a:solidFill>
                <a:latin typeface="幼圆" panose="02010509060101010101" pitchFamily="49" charset="-122"/>
                <a:ea typeface="幼圆" panose="02010509060101010101" pitchFamily="49" charset="-122"/>
              </a:endParaRPr>
            </a:p>
          </p:txBody>
        </p:sp>
        <p:sp>
          <p:nvSpPr>
            <p:cNvPr id="18" name="椭圆 17"/>
            <p:cNvSpPr/>
            <p:nvPr/>
          </p:nvSpPr>
          <p:spPr>
            <a:xfrm>
              <a:off x="1949721"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6B799C"/>
                </a:solidFill>
                <a:latin typeface="幼圆" panose="02010509060101010101" pitchFamily="49" charset="-122"/>
                <a:ea typeface="幼圆" panose="02010509060101010101" pitchFamily="49" charset="-122"/>
              </a:endParaRPr>
            </a:p>
          </p:txBody>
        </p:sp>
        <p:sp>
          <p:nvSpPr>
            <p:cNvPr id="19" name="椭圆 18"/>
            <p:cNvSpPr/>
            <p:nvPr/>
          </p:nvSpPr>
          <p:spPr>
            <a:xfrm>
              <a:off x="2126268" y="3068807"/>
              <a:ext cx="45720" cy="45720"/>
            </a:xfrm>
            <a:prstGeom prst="ellipse">
              <a:avLst/>
            </a:prstGeom>
            <a:grpFill/>
            <a:ln>
              <a:solidFill>
                <a:srgbClr val="96969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600">
                <a:solidFill>
                  <a:srgbClr val="6B799C"/>
                </a:solidFill>
                <a:latin typeface="幼圆" panose="02010509060101010101" pitchFamily="49" charset="-122"/>
                <a:ea typeface="幼圆" panose="02010509060101010101" pitchFamily="49" charset="-122"/>
              </a:endParaRPr>
            </a:p>
          </p:txBody>
        </p:sp>
      </p:grpSp>
      <p:sp>
        <p:nvSpPr>
          <p:cNvPr id="20" name="文本框 19"/>
          <p:cNvSpPr txBox="1"/>
          <p:nvPr/>
        </p:nvSpPr>
        <p:spPr>
          <a:xfrm>
            <a:off x="2973307" y="2745004"/>
            <a:ext cx="1598035" cy="1754326"/>
          </a:xfrm>
          <a:prstGeom prst="rect">
            <a:avLst/>
          </a:prstGeom>
          <a:noFill/>
        </p:spPr>
        <p:txBody>
          <a:bodyPr wrap="square" rtlCol="0">
            <a:spAutoFit/>
          </a:bodyPr>
          <a:lstStyle/>
          <a:p>
            <a:pPr algn="ctr"/>
            <a:r>
              <a:rPr lang="zh-CN" altLang="en-US" sz="5400" b="1" dirty="0">
                <a:solidFill>
                  <a:srgbClr val="6B799C"/>
                </a:solidFill>
                <a:latin typeface="微软雅黑" panose="020B0503020204020204" pitchFamily="34" charset="-122"/>
                <a:ea typeface="微软雅黑" panose="020B0503020204020204" pitchFamily="34" charset="-122"/>
              </a:rPr>
              <a:t>目 录</a:t>
            </a:r>
          </a:p>
        </p:txBody>
      </p:sp>
      <p:sp>
        <p:nvSpPr>
          <p:cNvPr id="21" name="TextBox 13"/>
          <p:cNvSpPr txBox="1">
            <a:spLocks noChangeArrowheads="1"/>
          </p:cNvSpPr>
          <p:nvPr/>
        </p:nvSpPr>
        <p:spPr bwMode="auto">
          <a:xfrm>
            <a:off x="3182681" y="5031763"/>
            <a:ext cx="124001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0" tIns="0" rIns="0" bIns="0">
            <a:spAutoFit/>
          </a:bodyPr>
          <a:lstStyle>
            <a:lvl1pPr defTabSz="1216025">
              <a:defRPr>
                <a:solidFill>
                  <a:schemeClr val="tx1"/>
                </a:solidFill>
                <a:latin typeface="Calibri" panose="020F0502020204030204" pitchFamily="34" charset="0"/>
                <a:ea typeface="宋体" panose="02010600030101010101" pitchFamily="2" charset="-122"/>
              </a:defRPr>
            </a:lvl1pPr>
            <a:lvl2pPr marL="742950" indent="-285750" defTabSz="1216025">
              <a:defRPr>
                <a:solidFill>
                  <a:schemeClr val="tx1"/>
                </a:solidFill>
                <a:latin typeface="Calibri" panose="020F0502020204030204" pitchFamily="34" charset="0"/>
                <a:ea typeface="宋体" panose="02010600030101010101" pitchFamily="2" charset="-122"/>
              </a:defRPr>
            </a:lvl2pPr>
            <a:lvl3pPr marL="1143000" indent="-228600" defTabSz="1216025">
              <a:defRPr>
                <a:solidFill>
                  <a:schemeClr val="tx1"/>
                </a:solidFill>
                <a:latin typeface="Calibri" panose="020F0502020204030204" pitchFamily="34" charset="0"/>
                <a:ea typeface="宋体" panose="02010600030101010101" pitchFamily="2" charset="-122"/>
              </a:defRPr>
            </a:lvl3pPr>
            <a:lvl4pPr marL="1600200" indent="-228600" defTabSz="1216025">
              <a:defRPr>
                <a:solidFill>
                  <a:schemeClr val="tx1"/>
                </a:solidFill>
                <a:latin typeface="Calibri" panose="020F0502020204030204" pitchFamily="34" charset="0"/>
                <a:ea typeface="宋体" panose="02010600030101010101" pitchFamily="2" charset="-122"/>
              </a:defRPr>
            </a:lvl4pPr>
            <a:lvl5pPr marL="2057400" indent="-228600" defTabSz="1216025">
              <a:defRPr>
                <a:solidFill>
                  <a:schemeClr val="tx1"/>
                </a:solidFill>
                <a:latin typeface="Calibri" panose="020F0502020204030204" pitchFamily="34" charset="0"/>
                <a:ea typeface="宋体" panose="02010600030101010101" pitchFamily="2" charset="-122"/>
              </a:defRPr>
            </a:lvl5pPr>
            <a:lvl6pPr marL="25146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6pPr>
            <a:lvl7pPr marL="29718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7pPr>
            <a:lvl8pPr marL="34290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8pPr>
            <a:lvl9pPr marL="3886200" indent="-228600" defTabSz="1216025" fontAlgn="base">
              <a:spcBef>
                <a:spcPct val="0"/>
              </a:spcBef>
              <a:spcAft>
                <a:spcPct val="0"/>
              </a:spcAft>
              <a:defRPr>
                <a:solidFill>
                  <a:schemeClr val="tx1"/>
                </a:solidFill>
                <a:latin typeface="Calibri" panose="020F0502020204030204" pitchFamily="34" charset="0"/>
                <a:ea typeface="宋体" panose="02010600030101010101" pitchFamily="2" charset="-122"/>
              </a:defRPr>
            </a:lvl9pPr>
          </a:lstStyle>
          <a:p>
            <a:pPr algn="dist">
              <a:spcBef>
                <a:spcPct val="20000"/>
              </a:spcBef>
            </a:pPr>
            <a:r>
              <a:rPr lang="en-US" altLang="zh-CN" sz="1600" b="1" dirty="0">
                <a:solidFill>
                  <a:srgbClr val="6B799C"/>
                </a:solidFill>
                <a:latin typeface="Cambria" panose="02040503050406030204" pitchFamily="18" charset="0"/>
                <a:ea typeface="Cambria" panose="02040503050406030204" pitchFamily="18" charset="0"/>
                <a:sym typeface="Arial" panose="020B0604020202020204" pitchFamily="34" charset="0"/>
              </a:rPr>
              <a:t>content</a:t>
            </a:r>
          </a:p>
        </p:txBody>
      </p:sp>
      <p:sp>
        <p:nvSpPr>
          <p:cNvPr id="2" name="等腰三角形 1">
            <a:extLst>
              <a:ext uri="{FF2B5EF4-FFF2-40B4-BE49-F238E27FC236}">
                <a16:creationId xmlns:a16="http://schemas.microsoft.com/office/drawing/2014/main" id="{BFB9EF75-1720-4B10-81CF-03C29CA1E6F3}"/>
              </a:ext>
            </a:extLst>
          </p:cNvPr>
          <p:cNvSpPr/>
          <p:nvPr/>
        </p:nvSpPr>
        <p:spPr>
          <a:xfrm rot="10800000">
            <a:off x="716438" y="43110"/>
            <a:ext cx="3063388" cy="2024743"/>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0" name="等腰三角形 29">
            <a:extLst>
              <a:ext uri="{FF2B5EF4-FFF2-40B4-BE49-F238E27FC236}">
                <a16:creationId xmlns:a16="http://schemas.microsoft.com/office/drawing/2014/main" id="{436F2244-A5F2-4F92-B240-CEE3302A9EEA}"/>
              </a:ext>
            </a:extLst>
          </p:cNvPr>
          <p:cNvSpPr/>
          <p:nvPr/>
        </p:nvSpPr>
        <p:spPr>
          <a:xfrm rot="10800000">
            <a:off x="3191344" y="0"/>
            <a:ext cx="2296886" cy="1518124"/>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3" name="等腰三角形 32">
            <a:extLst>
              <a:ext uri="{FF2B5EF4-FFF2-40B4-BE49-F238E27FC236}">
                <a16:creationId xmlns:a16="http://schemas.microsoft.com/office/drawing/2014/main" id="{3A4398FA-B04D-4FA1-A95F-676F346E369F}"/>
              </a:ext>
            </a:extLst>
          </p:cNvPr>
          <p:cNvSpPr/>
          <p:nvPr/>
        </p:nvSpPr>
        <p:spPr>
          <a:xfrm>
            <a:off x="785167" y="5770544"/>
            <a:ext cx="1663020" cy="1099171"/>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2" name="文本框 15"/>
          <p:cNvSpPr txBox="1">
            <a:spLocks noChangeArrowheads="1"/>
          </p:cNvSpPr>
          <p:nvPr/>
        </p:nvSpPr>
        <p:spPr bwMode="auto">
          <a:xfrm>
            <a:off x="6941292" y="1819877"/>
            <a:ext cx="3117109"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2000" b="1" dirty="0">
                <a:solidFill>
                  <a:srgbClr val="6B799C"/>
                </a:solidFill>
                <a:latin typeface="幼圆" panose="02010509060101010101" pitchFamily="49" charset="-122"/>
                <a:ea typeface="幼圆" panose="02010509060101010101" pitchFamily="49" charset="-122"/>
              </a:rPr>
              <a:t>项目单位简介</a:t>
            </a:r>
          </a:p>
        </p:txBody>
      </p:sp>
      <p:sp>
        <p:nvSpPr>
          <p:cNvPr id="23" name="文本框 17"/>
          <p:cNvSpPr txBox="1">
            <a:spLocks noChangeArrowheads="1"/>
          </p:cNvSpPr>
          <p:nvPr/>
        </p:nvSpPr>
        <p:spPr bwMode="auto">
          <a:xfrm>
            <a:off x="6932358" y="2649079"/>
            <a:ext cx="312604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eaLnBrk="1" hangingPunct="1">
              <a:lnSpc>
                <a:spcPct val="100000"/>
              </a:lnSpc>
              <a:spcBef>
                <a:spcPct val="0"/>
              </a:spcBef>
              <a:buFontTx/>
              <a:buNone/>
            </a:pPr>
            <a:r>
              <a:rPr lang="zh-CN" altLang="en-US" sz="2000" b="1" dirty="0">
                <a:solidFill>
                  <a:srgbClr val="6B799C"/>
                </a:solidFill>
                <a:latin typeface="幼圆" panose="02010509060101010101" pitchFamily="49" charset="-122"/>
                <a:ea typeface="幼圆" panose="02010509060101010101" pitchFamily="49" charset="-122"/>
              </a:rPr>
              <a:t>项目简介</a:t>
            </a:r>
          </a:p>
        </p:txBody>
      </p:sp>
      <p:sp>
        <p:nvSpPr>
          <p:cNvPr id="35" name="文本框 15"/>
          <p:cNvSpPr txBox="1">
            <a:spLocks noChangeArrowheads="1"/>
          </p:cNvSpPr>
          <p:nvPr/>
        </p:nvSpPr>
        <p:spPr bwMode="auto">
          <a:xfrm>
            <a:off x="6949753" y="5172803"/>
            <a:ext cx="3879114"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zh-CN" altLang="en-US" sz="2000" b="1" dirty="0">
                <a:solidFill>
                  <a:srgbClr val="6B799C"/>
                </a:solidFill>
                <a:latin typeface="幼圆" panose="02010509060101010101" pitchFamily="49" charset="-122"/>
                <a:ea typeface="幼圆" panose="02010509060101010101" pitchFamily="49" charset="-122"/>
              </a:rPr>
              <a:t>其他报送资料</a:t>
            </a:r>
          </a:p>
        </p:txBody>
      </p:sp>
      <p:grpSp>
        <p:nvGrpSpPr>
          <p:cNvPr id="5" name="组合 4"/>
          <p:cNvGrpSpPr/>
          <p:nvPr/>
        </p:nvGrpSpPr>
        <p:grpSpPr>
          <a:xfrm>
            <a:off x="6186339" y="1743830"/>
            <a:ext cx="2579972" cy="3876146"/>
            <a:chOff x="6186339" y="600785"/>
            <a:chExt cx="2579972" cy="3876146"/>
          </a:xfrm>
        </p:grpSpPr>
        <p:sp>
          <p:nvSpPr>
            <p:cNvPr id="24" name="文本框 19"/>
            <p:cNvSpPr txBox="1">
              <a:spLocks noChangeArrowheads="1"/>
            </p:cNvSpPr>
            <p:nvPr/>
          </p:nvSpPr>
          <p:spPr bwMode="auto">
            <a:xfrm>
              <a:off x="6944721" y="2393054"/>
              <a:ext cx="182159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zh-CN" altLang="en-US" sz="2000" b="1" dirty="0">
                  <a:solidFill>
                    <a:srgbClr val="6B799C"/>
                  </a:solidFill>
                  <a:latin typeface="幼圆" panose="02010509060101010101" pitchFamily="49" charset="-122"/>
                  <a:ea typeface="幼圆" panose="02010509060101010101" pitchFamily="49" charset="-122"/>
                </a:rPr>
                <a:t>项目目标</a:t>
              </a:r>
            </a:p>
          </p:txBody>
        </p:sp>
        <p:sp>
          <p:nvSpPr>
            <p:cNvPr id="25" name="文本框 21"/>
            <p:cNvSpPr txBox="1">
              <a:spLocks noChangeArrowheads="1"/>
            </p:cNvSpPr>
            <p:nvPr/>
          </p:nvSpPr>
          <p:spPr bwMode="auto">
            <a:xfrm>
              <a:off x="6956328" y="3259196"/>
              <a:ext cx="1451072"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nSpc>
                  <a:spcPct val="100000"/>
                </a:lnSpc>
                <a:spcBef>
                  <a:spcPct val="0"/>
                </a:spcBef>
                <a:buNone/>
              </a:pPr>
              <a:r>
                <a:rPr lang="zh-CN" altLang="en-US" sz="2000" b="1" dirty="0">
                  <a:solidFill>
                    <a:srgbClr val="6B799C"/>
                  </a:solidFill>
                  <a:latin typeface="幼圆" panose="02010509060101010101" pitchFamily="49" charset="-122"/>
                  <a:ea typeface="幼圆" panose="02010509060101010101" pitchFamily="49" charset="-122"/>
                </a:rPr>
                <a:t>项目效果</a:t>
              </a:r>
            </a:p>
          </p:txBody>
        </p:sp>
        <p:sp>
          <p:nvSpPr>
            <p:cNvPr id="26" name="文本框 14"/>
            <p:cNvSpPr txBox="1">
              <a:spLocks noChangeArrowheads="1"/>
            </p:cNvSpPr>
            <p:nvPr/>
          </p:nvSpPr>
          <p:spPr bwMode="auto">
            <a:xfrm>
              <a:off x="6188375" y="600785"/>
              <a:ext cx="112377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b="1" dirty="0">
                  <a:solidFill>
                    <a:srgbClr val="6B799C"/>
                  </a:solidFill>
                  <a:latin typeface="幼圆" panose="02010509060101010101" pitchFamily="49" charset="-122"/>
                  <a:ea typeface="幼圆" panose="02010509060101010101" pitchFamily="49" charset="-122"/>
                </a:rPr>
                <a:t>01</a:t>
              </a:r>
              <a:endParaRPr lang="zh-CN" altLang="en-US" b="1" dirty="0">
                <a:solidFill>
                  <a:srgbClr val="6B799C"/>
                </a:solidFill>
                <a:latin typeface="幼圆" panose="02010509060101010101" pitchFamily="49" charset="-122"/>
                <a:ea typeface="幼圆" panose="02010509060101010101" pitchFamily="49" charset="-122"/>
              </a:endParaRPr>
            </a:p>
          </p:txBody>
        </p:sp>
        <p:sp>
          <p:nvSpPr>
            <p:cNvPr id="27" name="文本框 16"/>
            <p:cNvSpPr txBox="1">
              <a:spLocks noChangeArrowheads="1"/>
            </p:cNvSpPr>
            <p:nvPr/>
          </p:nvSpPr>
          <p:spPr bwMode="auto">
            <a:xfrm>
              <a:off x="6188375" y="1429988"/>
              <a:ext cx="112377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b="1" dirty="0">
                  <a:solidFill>
                    <a:srgbClr val="6B799C"/>
                  </a:solidFill>
                  <a:latin typeface="幼圆" panose="02010509060101010101" pitchFamily="49" charset="-122"/>
                  <a:ea typeface="幼圆" panose="02010509060101010101" pitchFamily="49" charset="-122"/>
                </a:rPr>
                <a:t>02</a:t>
              </a:r>
              <a:endParaRPr lang="zh-CN" altLang="en-US" b="1" dirty="0">
                <a:solidFill>
                  <a:srgbClr val="6B799C"/>
                </a:solidFill>
                <a:latin typeface="幼圆" panose="02010509060101010101" pitchFamily="49" charset="-122"/>
                <a:ea typeface="幼圆" panose="02010509060101010101" pitchFamily="49" charset="-122"/>
              </a:endParaRPr>
            </a:p>
          </p:txBody>
        </p:sp>
        <p:sp>
          <p:nvSpPr>
            <p:cNvPr id="28" name="文本框 18"/>
            <p:cNvSpPr txBox="1">
              <a:spLocks noChangeArrowheads="1"/>
            </p:cNvSpPr>
            <p:nvPr/>
          </p:nvSpPr>
          <p:spPr bwMode="auto">
            <a:xfrm>
              <a:off x="6186339" y="2305247"/>
              <a:ext cx="112377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b="1" dirty="0">
                  <a:solidFill>
                    <a:srgbClr val="6B799C"/>
                  </a:solidFill>
                  <a:latin typeface="幼圆" panose="02010509060101010101" pitchFamily="49" charset="-122"/>
                  <a:ea typeface="幼圆" panose="02010509060101010101" pitchFamily="49" charset="-122"/>
                </a:rPr>
                <a:t>03</a:t>
              </a:r>
              <a:endParaRPr lang="zh-CN" altLang="en-US" b="1" dirty="0">
                <a:solidFill>
                  <a:srgbClr val="6B799C"/>
                </a:solidFill>
                <a:latin typeface="幼圆" panose="02010509060101010101" pitchFamily="49" charset="-122"/>
                <a:ea typeface="幼圆" panose="02010509060101010101" pitchFamily="49" charset="-122"/>
              </a:endParaRPr>
            </a:p>
          </p:txBody>
        </p:sp>
        <p:sp>
          <p:nvSpPr>
            <p:cNvPr id="29" name="文本框 20"/>
            <p:cNvSpPr txBox="1">
              <a:spLocks noChangeArrowheads="1"/>
            </p:cNvSpPr>
            <p:nvPr/>
          </p:nvSpPr>
          <p:spPr bwMode="auto">
            <a:xfrm>
              <a:off x="6186371" y="3168320"/>
              <a:ext cx="1123708"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b="1" dirty="0">
                  <a:solidFill>
                    <a:srgbClr val="6B799C"/>
                  </a:solidFill>
                  <a:latin typeface="幼圆" panose="02010509060101010101" pitchFamily="49" charset="-122"/>
                  <a:ea typeface="幼圆" panose="02010509060101010101" pitchFamily="49" charset="-122"/>
                </a:rPr>
                <a:t>04</a:t>
              </a:r>
              <a:endParaRPr lang="zh-CN" altLang="en-US" b="1" dirty="0">
                <a:solidFill>
                  <a:srgbClr val="6B799C"/>
                </a:solidFill>
                <a:latin typeface="幼圆" panose="02010509060101010101" pitchFamily="49" charset="-122"/>
                <a:ea typeface="幼圆" panose="02010509060101010101" pitchFamily="49" charset="-122"/>
              </a:endParaRPr>
            </a:p>
          </p:txBody>
        </p:sp>
        <p:sp>
          <p:nvSpPr>
            <p:cNvPr id="39" name="文本框 14"/>
            <p:cNvSpPr txBox="1">
              <a:spLocks noChangeArrowheads="1"/>
            </p:cNvSpPr>
            <p:nvPr/>
          </p:nvSpPr>
          <p:spPr bwMode="auto">
            <a:xfrm>
              <a:off x="6196836" y="3953711"/>
              <a:ext cx="112377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lnSpc>
                  <a:spcPct val="90000"/>
                </a:lnSpc>
                <a:spcBef>
                  <a:spcPts val="1000"/>
                </a:spcBef>
                <a:buFont typeface="Arial" panose="020B0604020202020204" pitchFamily="34" charset="0"/>
                <a:buChar char="•"/>
                <a:defRPr sz="2800">
                  <a:solidFill>
                    <a:schemeClr val="tx1"/>
                  </a:solidFill>
                  <a:latin typeface="Calibri" panose="020F0502020204030204" pitchFamily="34" charset="0"/>
                  <a:ea typeface="宋体" panose="02010600030101010101" pitchFamily="2" charset="-122"/>
                </a:defRPr>
              </a:lvl1pPr>
              <a:lvl2pPr marL="742950" indent="-285750">
                <a:lnSpc>
                  <a:spcPct val="90000"/>
                </a:lnSpc>
                <a:spcBef>
                  <a:spcPts val="500"/>
                </a:spcBef>
                <a:buFont typeface="Arial" panose="020B0604020202020204" pitchFamily="34" charset="0"/>
                <a:buChar char="•"/>
                <a:defRPr sz="2400">
                  <a:solidFill>
                    <a:schemeClr val="tx1"/>
                  </a:solidFill>
                  <a:latin typeface="Calibri" panose="020F0502020204030204" pitchFamily="34" charset="0"/>
                  <a:ea typeface="宋体" panose="02010600030101010101" pitchFamily="2" charset="-122"/>
                </a:defRPr>
              </a:lvl2pPr>
              <a:lvl3pPr marL="1143000" indent="-228600">
                <a:lnSpc>
                  <a:spcPct val="90000"/>
                </a:lnSpc>
                <a:spcBef>
                  <a:spcPts val="500"/>
                </a:spcBef>
                <a:buFont typeface="Arial" panose="020B0604020202020204" pitchFamily="34" charset="0"/>
                <a:buChar char="•"/>
                <a:defRPr sz="2000">
                  <a:solidFill>
                    <a:schemeClr val="tx1"/>
                  </a:solidFill>
                  <a:latin typeface="Calibri" panose="020F0502020204030204" pitchFamily="34" charset="0"/>
                  <a:ea typeface="宋体" panose="02010600030101010101" pitchFamily="2" charset="-122"/>
                </a:defRPr>
              </a:lvl3pPr>
              <a:lvl4pPr marL="16002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4pPr>
              <a:lvl5pPr marL="2057400" indent="-228600">
                <a:lnSpc>
                  <a:spcPct val="90000"/>
                </a:lnSpc>
                <a:spcBef>
                  <a:spcPts val="500"/>
                </a:spcBef>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5pPr>
              <a:lvl6pPr marL="25146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6pPr>
              <a:lvl7pPr marL="29718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7pPr>
              <a:lvl8pPr marL="34290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8pPr>
              <a:lvl9pPr marL="3886200" indent="-228600" fontAlgn="base">
                <a:lnSpc>
                  <a:spcPct val="90000"/>
                </a:lnSpc>
                <a:spcBef>
                  <a:spcPts val="500"/>
                </a:spcBef>
                <a:spcAft>
                  <a:spcPct val="0"/>
                </a:spcAft>
                <a:buFont typeface="Arial" panose="020B0604020202020204" pitchFamily="34" charset="0"/>
                <a:buChar char="•"/>
                <a:defRPr>
                  <a:solidFill>
                    <a:schemeClr val="tx1"/>
                  </a:solidFill>
                  <a:latin typeface="Calibri" panose="020F0502020204030204" pitchFamily="34" charset="0"/>
                  <a:ea typeface="宋体" panose="02010600030101010101" pitchFamily="2" charset="-122"/>
                </a:defRPr>
              </a:lvl9pPr>
            </a:lstStyle>
            <a:p>
              <a:pPr algn="ctr" eaLnBrk="1" hangingPunct="1">
                <a:lnSpc>
                  <a:spcPct val="100000"/>
                </a:lnSpc>
                <a:spcBef>
                  <a:spcPct val="0"/>
                </a:spcBef>
                <a:buFontTx/>
                <a:buNone/>
              </a:pPr>
              <a:r>
                <a:rPr lang="en-US" altLang="zh-CN" b="1" dirty="0">
                  <a:solidFill>
                    <a:srgbClr val="6B799C"/>
                  </a:solidFill>
                  <a:latin typeface="幼圆" panose="02010509060101010101" pitchFamily="49" charset="-122"/>
                  <a:ea typeface="幼圆" panose="02010509060101010101" pitchFamily="49" charset="-122"/>
                </a:rPr>
                <a:t>05</a:t>
              </a:r>
              <a:endParaRPr lang="zh-CN" altLang="en-US" b="1" dirty="0">
                <a:solidFill>
                  <a:srgbClr val="6B799C"/>
                </a:solidFill>
                <a:latin typeface="幼圆" panose="02010509060101010101" pitchFamily="49" charset="-122"/>
                <a:ea typeface="幼圆" panose="02010509060101010101" pitchFamily="49" charset="-122"/>
              </a:endParaRPr>
            </a:p>
          </p:txBody>
        </p:sp>
      </p:grpSp>
      <p:pic>
        <p:nvPicPr>
          <p:cNvPr id="38" name="图片 3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023600" y="111801"/>
            <a:ext cx="950709" cy="95070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Rot by="120000">
                                      <p:cBhvr>
                                        <p:cTn id="6" dur="100" fill="hold">
                                          <p:stCondLst>
                                            <p:cond delay="0"/>
                                          </p:stCondLst>
                                        </p:cTn>
                                        <p:tgtEl>
                                          <p:spTgt spid="12"/>
                                        </p:tgtEl>
                                        <p:attrNameLst>
                                          <p:attrName>r</p:attrName>
                                        </p:attrNameLst>
                                      </p:cBhvr>
                                    </p:animRot>
                                    <p:animRot by="-240000">
                                      <p:cBhvr>
                                        <p:cTn id="7" dur="200" fill="hold">
                                          <p:stCondLst>
                                            <p:cond delay="200"/>
                                          </p:stCondLst>
                                        </p:cTn>
                                        <p:tgtEl>
                                          <p:spTgt spid="12"/>
                                        </p:tgtEl>
                                        <p:attrNameLst>
                                          <p:attrName>r</p:attrName>
                                        </p:attrNameLst>
                                      </p:cBhvr>
                                    </p:animRot>
                                    <p:animRot by="240000">
                                      <p:cBhvr>
                                        <p:cTn id="8" dur="200" fill="hold">
                                          <p:stCondLst>
                                            <p:cond delay="400"/>
                                          </p:stCondLst>
                                        </p:cTn>
                                        <p:tgtEl>
                                          <p:spTgt spid="12"/>
                                        </p:tgtEl>
                                        <p:attrNameLst>
                                          <p:attrName>r</p:attrName>
                                        </p:attrNameLst>
                                      </p:cBhvr>
                                    </p:animRot>
                                    <p:animRot by="-240000">
                                      <p:cBhvr>
                                        <p:cTn id="9" dur="200" fill="hold">
                                          <p:stCondLst>
                                            <p:cond delay="600"/>
                                          </p:stCondLst>
                                        </p:cTn>
                                        <p:tgtEl>
                                          <p:spTgt spid="12"/>
                                        </p:tgtEl>
                                        <p:attrNameLst>
                                          <p:attrName>r</p:attrName>
                                        </p:attrNameLst>
                                      </p:cBhvr>
                                    </p:animRot>
                                    <p:animRot by="120000">
                                      <p:cBhvr>
                                        <p:cTn id="10" dur="200" fill="hold">
                                          <p:stCondLst>
                                            <p:cond delay="800"/>
                                          </p:stCondLst>
                                        </p:cTn>
                                        <p:tgtEl>
                                          <p:spTgt spid="12"/>
                                        </p:tgtEl>
                                        <p:attrNameLst>
                                          <p:attrName>r</p:attrName>
                                        </p:attrNameLst>
                                      </p:cBhvr>
                                    </p:animRot>
                                  </p:childTnLst>
                                </p:cTn>
                              </p:par>
                              <p:par>
                                <p:cTn id="11" presetID="32" presetClass="emph" presetSubtype="0" fill="hold" grpId="0" nodeType="withEffect">
                                  <p:stCondLst>
                                    <p:cond delay="0"/>
                                  </p:stCondLst>
                                  <p:childTnLst>
                                    <p:animRot by="120000">
                                      <p:cBhvr>
                                        <p:cTn id="12" dur="100" fill="hold">
                                          <p:stCondLst>
                                            <p:cond delay="0"/>
                                          </p:stCondLst>
                                        </p:cTn>
                                        <p:tgtEl>
                                          <p:spTgt spid="20"/>
                                        </p:tgtEl>
                                        <p:attrNameLst>
                                          <p:attrName>r</p:attrName>
                                        </p:attrNameLst>
                                      </p:cBhvr>
                                    </p:animRot>
                                    <p:animRot by="-240000">
                                      <p:cBhvr>
                                        <p:cTn id="13" dur="200" fill="hold">
                                          <p:stCondLst>
                                            <p:cond delay="200"/>
                                          </p:stCondLst>
                                        </p:cTn>
                                        <p:tgtEl>
                                          <p:spTgt spid="20"/>
                                        </p:tgtEl>
                                        <p:attrNameLst>
                                          <p:attrName>r</p:attrName>
                                        </p:attrNameLst>
                                      </p:cBhvr>
                                    </p:animRot>
                                    <p:animRot by="240000">
                                      <p:cBhvr>
                                        <p:cTn id="14" dur="200" fill="hold">
                                          <p:stCondLst>
                                            <p:cond delay="400"/>
                                          </p:stCondLst>
                                        </p:cTn>
                                        <p:tgtEl>
                                          <p:spTgt spid="20"/>
                                        </p:tgtEl>
                                        <p:attrNameLst>
                                          <p:attrName>r</p:attrName>
                                        </p:attrNameLst>
                                      </p:cBhvr>
                                    </p:animRot>
                                    <p:animRot by="-240000">
                                      <p:cBhvr>
                                        <p:cTn id="15" dur="200" fill="hold">
                                          <p:stCondLst>
                                            <p:cond delay="600"/>
                                          </p:stCondLst>
                                        </p:cTn>
                                        <p:tgtEl>
                                          <p:spTgt spid="20"/>
                                        </p:tgtEl>
                                        <p:attrNameLst>
                                          <p:attrName>r</p:attrName>
                                        </p:attrNameLst>
                                      </p:cBhvr>
                                    </p:animRot>
                                    <p:animRot by="120000">
                                      <p:cBhvr>
                                        <p:cTn id="16" dur="200" fill="hold">
                                          <p:stCondLst>
                                            <p:cond delay="800"/>
                                          </p:stCondLst>
                                        </p:cTn>
                                        <p:tgtEl>
                                          <p:spTgt spid="20"/>
                                        </p:tgtEl>
                                        <p:attrNameLst>
                                          <p:attrName>r</p:attrName>
                                        </p:attrNameLst>
                                      </p:cBhvr>
                                    </p:animRot>
                                  </p:childTnLst>
                                </p:cTn>
                              </p:par>
                              <p:par>
                                <p:cTn id="17" presetID="32" presetClass="emph" presetSubtype="0" fill="hold" grpId="0" nodeType="withEffect">
                                  <p:stCondLst>
                                    <p:cond delay="0"/>
                                  </p:stCondLst>
                                  <p:childTnLst>
                                    <p:animRot by="120000">
                                      <p:cBhvr>
                                        <p:cTn id="18" dur="100" fill="hold">
                                          <p:stCondLst>
                                            <p:cond delay="0"/>
                                          </p:stCondLst>
                                        </p:cTn>
                                        <p:tgtEl>
                                          <p:spTgt spid="21"/>
                                        </p:tgtEl>
                                        <p:attrNameLst>
                                          <p:attrName>r</p:attrName>
                                        </p:attrNameLst>
                                      </p:cBhvr>
                                    </p:animRot>
                                    <p:animRot by="-240000">
                                      <p:cBhvr>
                                        <p:cTn id="19" dur="200" fill="hold">
                                          <p:stCondLst>
                                            <p:cond delay="200"/>
                                          </p:stCondLst>
                                        </p:cTn>
                                        <p:tgtEl>
                                          <p:spTgt spid="21"/>
                                        </p:tgtEl>
                                        <p:attrNameLst>
                                          <p:attrName>r</p:attrName>
                                        </p:attrNameLst>
                                      </p:cBhvr>
                                    </p:animRot>
                                    <p:animRot by="240000">
                                      <p:cBhvr>
                                        <p:cTn id="20" dur="200" fill="hold">
                                          <p:stCondLst>
                                            <p:cond delay="400"/>
                                          </p:stCondLst>
                                        </p:cTn>
                                        <p:tgtEl>
                                          <p:spTgt spid="21"/>
                                        </p:tgtEl>
                                        <p:attrNameLst>
                                          <p:attrName>r</p:attrName>
                                        </p:attrNameLst>
                                      </p:cBhvr>
                                    </p:animRot>
                                    <p:animRot by="-240000">
                                      <p:cBhvr>
                                        <p:cTn id="21" dur="200" fill="hold">
                                          <p:stCondLst>
                                            <p:cond delay="600"/>
                                          </p:stCondLst>
                                        </p:cTn>
                                        <p:tgtEl>
                                          <p:spTgt spid="21"/>
                                        </p:tgtEl>
                                        <p:attrNameLst>
                                          <p:attrName>r</p:attrName>
                                        </p:attrNameLst>
                                      </p:cBhvr>
                                    </p:animRot>
                                    <p:animRot by="120000">
                                      <p:cBhvr>
                                        <p:cTn id="22" dur="200" fill="hold">
                                          <p:stCondLst>
                                            <p:cond delay="800"/>
                                          </p:stCondLst>
                                        </p:cTn>
                                        <p:tgtEl>
                                          <p:spTgt spid="21"/>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p:bldP spid="21" grpId="0"/>
    </p:bld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2" name="等腰三角形 21">
            <a:extLst>
              <a:ext uri="{FF2B5EF4-FFF2-40B4-BE49-F238E27FC236}">
                <a16:creationId xmlns:a16="http://schemas.microsoft.com/office/drawing/2014/main" id="{60933EC6-DAF1-4FF9-99E4-ADBCCCCD1829}"/>
              </a:ext>
            </a:extLst>
          </p:cNvPr>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3" name="等腰三角形 22">
            <a:extLst>
              <a:ext uri="{FF2B5EF4-FFF2-40B4-BE49-F238E27FC236}">
                <a16:creationId xmlns:a16="http://schemas.microsoft.com/office/drawing/2014/main" id="{810AAD51-245C-40F5-90BE-D841E6708AAD}"/>
              </a:ext>
            </a:extLst>
          </p:cNvPr>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7" name="文本框 26">
            <a:extLst>
              <a:ext uri="{FF2B5EF4-FFF2-40B4-BE49-F238E27FC236}">
                <a16:creationId xmlns:a16="http://schemas.microsoft.com/office/drawing/2014/main" id="{4476638F-A830-4C2E-8DEC-7038C32D90C2}"/>
              </a:ext>
            </a:extLst>
          </p:cNvPr>
          <p:cNvSpPr txBox="1"/>
          <p:nvPr/>
        </p:nvSpPr>
        <p:spPr>
          <a:xfrm>
            <a:off x="968031" y="466471"/>
            <a:ext cx="2674037" cy="461665"/>
          </a:xfrm>
          <a:prstGeom prst="rect">
            <a:avLst/>
          </a:prstGeom>
          <a:noFill/>
        </p:spPr>
        <p:txBody>
          <a:bodyPr wrap="square" rtlCol="0">
            <a:spAutoFit/>
          </a:bodyPr>
          <a:lstStyle/>
          <a:p>
            <a:r>
              <a:rPr lang="en-US" altLang="zh-CN" sz="2400" b="1" dirty="0">
                <a:solidFill>
                  <a:srgbClr val="6B799C"/>
                </a:solidFill>
                <a:latin typeface="微软雅黑" panose="020B0503020204020204" pitchFamily="34" charset="-122"/>
                <a:ea typeface="微软雅黑" panose="020B0503020204020204" pitchFamily="34" charset="-122"/>
              </a:rPr>
              <a:t>01</a:t>
            </a:r>
            <a:r>
              <a:rPr lang="zh-CN" altLang="en-US" sz="2400" b="1" dirty="0">
                <a:solidFill>
                  <a:srgbClr val="6B799C"/>
                </a:solidFill>
                <a:latin typeface="微软雅黑" panose="020B0503020204020204" pitchFamily="34" charset="-122"/>
                <a:ea typeface="微软雅黑" panose="020B0503020204020204" pitchFamily="34" charset="-122"/>
              </a:rPr>
              <a:t>项目单位简历</a:t>
            </a:r>
          </a:p>
        </p:txBody>
      </p:sp>
      <p:sp>
        <p:nvSpPr>
          <p:cNvPr id="24" name="副标题 1"/>
          <p:cNvSpPr txBox="1">
            <a:spLocks/>
          </p:cNvSpPr>
          <p:nvPr/>
        </p:nvSpPr>
        <p:spPr>
          <a:xfrm>
            <a:off x="1086383" y="1082652"/>
            <a:ext cx="10030350" cy="4818615"/>
          </a:xfrm>
          <a:prstGeom prst="rect">
            <a:avLst/>
          </a:prstGeom>
        </p:spPr>
        <p:txBody>
          <a:bodyPr>
            <a:noAutofit/>
          </a:bodyPr>
          <a:lstStyle/>
          <a:p>
            <a:pPr marL="342900" indent="-342900">
              <a:spcBef>
                <a:spcPct val="20000"/>
              </a:spcBef>
            </a:pPr>
            <a:r>
              <a:rPr kumimoji="0" lang="zh-CN" altLang="en-US" sz="1200" i="0" u="none" strike="noStrike" kern="1200" cap="none" spc="0" normalizeH="0" baseline="0" noProof="0" dirty="0">
                <a:ln>
                  <a:noFill/>
                </a:ln>
                <a:effectLst/>
                <a:uLnTx/>
                <a:uFillTx/>
                <a:latin typeface="微软雅黑" pitchFamily="34" charset="-122"/>
                <a:ea typeface="微软雅黑" pitchFamily="34" charset="-122"/>
              </a:rPr>
              <a:t>请</a:t>
            </a:r>
            <a:r>
              <a:rPr lang="zh-CN" altLang="en-US" sz="1200" dirty="0">
                <a:latin typeface="微软雅黑" pitchFamily="34" charset="-122"/>
                <a:ea typeface="微软雅黑" pitchFamily="34" charset="-122"/>
              </a:rPr>
              <a:t>添加内容</a:t>
            </a:r>
            <a:endParaRPr lang="en-US" altLang="zh-CN" sz="1200" dirty="0">
              <a:latin typeface="微软雅黑" pitchFamily="34" charset="-122"/>
              <a:ea typeface="微软雅黑" pitchFamily="34" charset="-122"/>
            </a:endParaRPr>
          </a:p>
          <a:p>
            <a:pPr marL="342900" lvl="0" indent="-342900">
              <a:spcBef>
                <a:spcPct val="20000"/>
              </a:spcBef>
            </a:pPr>
            <a:r>
              <a:rPr lang="zh-CN" altLang="en-US" sz="1200" dirty="0">
                <a:latin typeface="微软雅黑" pitchFamily="34" charset="-122"/>
                <a:ea typeface="微软雅黑" pitchFamily="34" charset="-122"/>
              </a:rPr>
              <a:t>（ 项目单位简介及项目组组成）</a:t>
            </a:r>
          </a:p>
        </p:txBody>
      </p:sp>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023600" y="111801"/>
            <a:ext cx="950709" cy="95070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0" name="等腰三角形 19">
            <a:extLst>
              <a:ext uri="{FF2B5EF4-FFF2-40B4-BE49-F238E27FC236}">
                <a16:creationId xmlns:a16="http://schemas.microsoft.com/office/drawing/2014/main" id="{A82DA53F-0B10-4FDE-A4EE-D5184D833DD3}"/>
              </a:ext>
            </a:extLst>
          </p:cNvPr>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a:extLst>
              <a:ext uri="{FF2B5EF4-FFF2-40B4-BE49-F238E27FC236}">
                <a16:creationId xmlns:a16="http://schemas.microsoft.com/office/drawing/2014/main" id="{63E4174F-2D6F-47ED-B595-BFC93600367B}"/>
              </a:ext>
            </a:extLst>
          </p:cNvPr>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874894" y="458004"/>
            <a:ext cx="3451573" cy="461665"/>
          </a:xfrm>
          <a:prstGeom prst="rect">
            <a:avLst/>
          </a:prstGeom>
          <a:noFill/>
        </p:spPr>
        <p:txBody>
          <a:bodyPr wrap="square" rtlCol="0">
            <a:spAutoFit/>
          </a:bodyPr>
          <a:lstStyle/>
          <a:p>
            <a:pPr>
              <a:spcBef>
                <a:spcPct val="0"/>
              </a:spcBef>
            </a:pPr>
            <a:r>
              <a:rPr lang="en-US" altLang="zh-CN" sz="2400" b="1" dirty="0">
                <a:solidFill>
                  <a:srgbClr val="6B799C"/>
                </a:solidFill>
                <a:latin typeface="微软雅黑" panose="020B0503020204020204" pitchFamily="34" charset="-122"/>
                <a:ea typeface="微软雅黑" panose="020B0503020204020204" pitchFamily="34" charset="-122"/>
              </a:rPr>
              <a:t>02</a:t>
            </a:r>
            <a:r>
              <a:rPr lang="zh-CN" altLang="en-US" sz="2400" b="1" dirty="0">
                <a:solidFill>
                  <a:srgbClr val="6B799C"/>
                </a:solidFill>
                <a:latin typeface="微软雅黑" panose="020B0503020204020204" pitchFamily="34" charset="-122"/>
                <a:ea typeface="微软雅黑" panose="020B0503020204020204" pitchFamily="34" charset="-122"/>
              </a:rPr>
              <a:t>项目简介</a:t>
            </a:r>
          </a:p>
        </p:txBody>
      </p:sp>
      <p:sp>
        <p:nvSpPr>
          <p:cNvPr id="22" name="副标题 1"/>
          <p:cNvSpPr txBox="1">
            <a:spLocks/>
          </p:cNvSpPr>
          <p:nvPr/>
        </p:nvSpPr>
        <p:spPr>
          <a:xfrm>
            <a:off x="1086383" y="1082652"/>
            <a:ext cx="10030350" cy="4818615"/>
          </a:xfrm>
          <a:prstGeom prst="rect">
            <a:avLst/>
          </a:prstGeom>
        </p:spPr>
        <p:txBody>
          <a:bodyPr>
            <a:noAutofit/>
          </a:bodyPr>
          <a:lstStyle/>
          <a:p>
            <a:pPr marL="342900" indent="-342900">
              <a:spcBef>
                <a:spcPct val="20000"/>
              </a:spcBef>
            </a:pPr>
            <a:r>
              <a:rPr lang="zh-CN" altLang="en-US" sz="1200" dirty="0">
                <a:latin typeface="微软雅黑" pitchFamily="34" charset="-122"/>
                <a:ea typeface="微软雅黑" pitchFamily="34" charset="-122"/>
              </a:rPr>
              <a:t>请添加内容</a:t>
            </a:r>
            <a:endParaRPr lang="en-US" altLang="zh-CN" sz="1200" dirty="0">
              <a:latin typeface="微软雅黑" pitchFamily="34" charset="-122"/>
              <a:ea typeface="微软雅黑" pitchFamily="34" charset="-122"/>
            </a:endParaRPr>
          </a:p>
          <a:p>
            <a:pPr marL="342900" indent="-342900">
              <a:spcBef>
                <a:spcPct val="20000"/>
              </a:spcBef>
            </a:pPr>
            <a:r>
              <a:rPr lang="zh-CN" altLang="en-US" sz="1200" dirty="0">
                <a:latin typeface="微软雅黑" pitchFamily="34" charset="-122"/>
                <a:ea typeface="微软雅黑" pitchFamily="34" charset="-122"/>
              </a:rPr>
              <a:t>（项目内容介绍）</a:t>
            </a:r>
            <a:endParaRPr lang="en-US" altLang="zh-CN" sz="1200" dirty="0">
              <a:latin typeface="微软雅黑" pitchFamily="34" charset="-122"/>
              <a:ea typeface="微软雅黑" pitchFamily="34" charset="-122"/>
            </a:endParaRPr>
          </a:p>
        </p:txBody>
      </p:sp>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023600" y="111801"/>
            <a:ext cx="950709" cy="950709"/>
          </a:xfrm>
          <a:prstGeom prst="rect">
            <a:avLst/>
          </a:prstGeom>
        </p:spPr>
      </p:pic>
    </p:spTree>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a:extLst>
              <a:ext uri="{FF2B5EF4-FFF2-40B4-BE49-F238E27FC236}">
                <a16:creationId xmlns:a16="http://schemas.microsoft.com/office/drawing/2014/main" id="{A82DA53F-0B10-4FDE-A4EE-D5184D833DD3}"/>
              </a:ext>
            </a:extLst>
          </p:cNvPr>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a:extLst>
              <a:ext uri="{FF2B5EF4-FFF2-40B4-BE49-F238E27FC236}">
                <a16:creationId xmlns:a16="http://schemas.microsoft.com/office/drawing/2014/main" id="{63E4174F-2D6F-47ED-B595-BFC93600367B}"/>
              </a:ext>
            </a:extLst>
          </p:cNvPr>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874894" y="458004"/>
            <a:ext cx="5873039" cy="461665"/>
          </a:xfrm>
          <a:prstGeom prst="rect">
            <a:avLst/>
          </a:prstGeom>
          <a:noFill/>
        </p:spPr>
        <p:txBody>
          <a:bodyPr wrap="square" rtlCol="0">
            <a:spAutoFit/>
          </a:bodyPr>
          <a:lstStyle/>
          <a:p>
            <a:pPr>
              <a:lnSpc>
                <a:spcPct val="100000"/>
              </a:lnSpc>
              <a:spcBef>
                <a:spcPct val="0"/>
              </a:spcBef>
              <a:buNone/>
            </a:pPr>
            <a:r>
              <a:rPr lang="en-US" altLang="zh-CN" sz="2400" b="1" dirty="0">
                <a:solidFill>
                  <a:srgbClr val="6B799C"/>
                </a:solidFill>
                <a:latin typeface="微软雅黑" panose="020B0503020204020204" pitchFamily="34" charset="-122"/>
                <a:ea typeface="微软雅黑" panose="020B0503020204020204" pitchFamily="34" charset="-122"/>
              </a:rPr>
              <a:t>03</a:t>
            </a:r>
            <a:r>
              <a:rPr lang="zh-CN" altLang="en-US" sz="2400" b="1" dirty="0">
                <a:solidFill>
                  <a:srgbClr val="6B799C"/>
                </a:solidFill>
                <a:latin typeface="微软雅黑" panose="020B0503020204020204" pitchFamily="34" charset="-122"/>
                <a:ea typeface="微软雅黑" panose="020B0503020204020204" pitchFamily="34" charset="-122"/>
              </a:rPr>
              <a:t>项目目标</a:t>
            </a:r>
          </a:p>
        </p:txBody>
      </p:sp>
      <p:sp>
        <p:nvSpPr>
          <p:cNvPr id="22" name="副标题 1"/>
          <p:cNvSpPr txBox="1">
            <a:spLocks/>
          </p:cNvSpPr>
          <p:nvPr/>
        </p:nvSpPr>
        <p:spPr>
          <a:xfrm>
            <a:off x="1086383" y="1082652"/>
            <a:ext cx="10030350" cy="4818615"/>
          </a:xfrm>
          <a:prstGeom prst="rect">
            <a:avLst/>
          </a:prstGeom>
        </p:spPr>
        <p:txBody>
          <a:bodyPr>
            <a:noAutofit/>
          </a:bodyPr>
          <a:lstStyle/>
          <a:p>
            <a:pPr marL="342900" indent="-342900">
              <a:spcBef>
                <a:spcPct val="20000"/>
              </a:spcBef>
            </a:pPr>
            <a:r>
              <a:rPr lang="zh-CN" altLang="en-US" sz="1200" dirty="0">
                <a:latin typeface="微软雅黑" pitchFamily="34" charset="-122"/>
                <a:ea typeface="微软雅黑" pitchFamily="34" charset="-122"/>
              </a:rPr>
              <a:t>请添加内容</a:t>
            </a:r>
            <a:endParaRPr lang="en-US" altLang="zh-CN" sz="1200" dirty="0">
              <a:latin typeface="微软雅黑" pitchFamily="34" charset="-122"/>
              <a:ea typeface="微软雅黑" pitchFamily="34" charset="-122"/>
            </a:endParaRPr>
          </a:p>
          <a:p>
            <a:pPr marL="342900" indent="-342900">
              <a:spcBef>
                <a:spcPct val="20000"/>
              </a:spcBef>
            </a:pPr>
            <a:r>
              <a:rPr lang="zh-CN" altLang="en-US" sz="1200" dirty="0">
                <a:latin typeface="微软雅黑" pitchFamily="34" charset="-122"/>
                <a:ea typeface="微软雅黑" pitchFamily="34" charset="-122"/>
              </a:rPr>
              <a:t>（项目目标简介）</a:t>
            </a:r>
          </a:p>
        </p:txBody>
      </p:sp>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023600" y="111801"/>
            <a:ext cx="950709" cy="950709"/>
          </a:xfrm>
          <a:prstGeom prst="rect">
            <a:avLst/>
          </a:prstGeom>
        </p:spPr>
      </p:pic>
    </p:spTree>
    <p:extLst>
      <p:ext uri="{BB962C8B-B14F-4D97-AF65-F5344CB8AC3E}">
        <p14:creationId xmlns:p14="http://schemas.microsoft.com/office/powerpoint/2010/main" val="4165881955"/>
      </p:ext>
    </p:extLst>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a:extLst>
              <a:ext uri="{FF2B5EF4-FFF2-40B4-BE49-F238E27FC236}">
                <a16:creationId xmlns:a16="http://schemas.microsoft.com/office/drawing/2014/main" id="{A82DA53F-0B10-4FDE-A4EE-D5184D833DD3}"/>
              </a:ext>
            </a:extLst>
          </p:cNvPr>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a:extLst>
              <a:ext uri="{FF2B5EF4-FFF2-40B4-BE49-F238E27FC236}">
                <a16:creationId xmlns:a16="http://schemas.microsoft.com/office/drawing/2014/main" id="{63E4174F-2D6F-47ED-B595-BFC93600367B}"/>
              </a:ext>
            </a:extLst>
          </p:cNvPr>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874894" y="458004"/>
            <a:ext cx="5873039" cy="461665"/>
          </a:xfrm>
          <a:prstGeom prst="rect">
            <a:avLst/>
          </a:prstGeom>
          <a:noFill/>
        </p:spPr>
        <p:txBody>
          <a:bodyPr wrap="square" rtlCol="0">
            <a:spAutoFit/>
          </a:bodyPr>
          <a:lstStyle/>
          <a:p>
            <a:pPr>
              <a:lnSpc>
                <a:spcPct val="100000"/>
              </a:lnSpc>
              <a:spcBef>
                <a:spcPct val="0"/>
              </a:spcBef>
              <a:buNone/>
            </a:pPr>
            <a:r>
              <a:rPr lang="en-US" altLang="zh-CN" sz="2400" b="1" dirty="0">
                <a:solidFill>
                  <a:srgbClr val="6B799C"/>
                </a:solidFill>
                <a:latin typeface="微软雅黑" panose="020B0503020204020204" pitchFamily="34" charset="-122"/>
                <a:ea typeface="微软雅黑" panose="020B0503020204020204" pitchFamily="34" charset="-122"/>
              </a:rPr>
              <a:t>04</a:t>
            </a:r>
            <a:r>
              <a:rPr lang="zh-CN" altLang="en-US" sz="2400" b="1" dirty="0">
                <a:solidFill>
                  <a:srgbClr val="6B799C"/>
                </a:solidFill>
                <a:latin typeface="微软雅黑" panose="020B0503020204020204" pitchFamily="34" charset="-122"/>
                <a:ea typeface="微软雅黑" panose="020B0503020204020204" pitchFamily="34" charset="-122"/>
              </a:rPr>
              <a:t>项目效果</a:t>
            </a:r>
          </a:p>
        </p:txBody>
      </p:sp>
      <p:sp>
        <p:nvSpPr>
          <p:cNvPr id="22" name="副标题 1"/>
          <p:cNvSpPr txBox="1">
            <a:spLocks/>
          </p:cNvSpPr>
          <p:nvPr/>
        </p:nvSpPr>
        <p:spPr>
          <a:xfrm>
            <a:off x="1086383" y="1082652"/>
            <a:ext cx="10030350" cy="4818615"/>
          </a:xfrm>
          <a:prstGeom prst="rect">
            <a:avLst/>
          </a:prstGeom>
        </p:spPr>
        <p:txBody>
          <a:bodyPr>
            <a:noAutofit/>
          </a:bodyPr>
          <a:lstStyle/>
          <a:p>
            <a:pPr marL="342900" indent="-342900">
              <a:spcBef>
                <a:spcPct val="20000"/>
              </a:spcBef>
            </a:pPr>
            <a:r>
              <a:rPr lang="zh-CN" altLang="en-US" sz="1200" dirty="0">
                <a:latin typeface="微软雅黑" pitchFamily="34" charset="-122"/>
                <a:ea typeface="微软雅黑" pitchFamily="34" charset="-122"/>
              </a:rPr>
              <a:t>请添加内容</a:t>
            </a:r>
            <a:endParaRPr lang="en-US" altLang="zh-CN" sz="1200" dirty="0">
              <a:latin typeface="微软雅黑" pitchFamily="34" charset="-122"/>
              <a:ea typeface="微软雅黑" pitchFamily="34" charset="-122"/>
            </a:endParaRPr>
          </a:p>
          <a:p>
            <a:pPr marL="342900" indent="-342900">
              <a:spcBef>
                <a:spcPct val="20000"/>
              </a:spcBef>
            </a:pPr>
            <a:r>
              <a:rPr lang="zh-CN" altLang="en-US" sz="1200" dirty="0">
                <a:latin typeface="微软雅黑" pitchFamily="34" charset="-122"/>
                <a:ea typeface="微软雅黑" pitchFamily="34" charset="-122"/>
              </a:rPr>
              <a:t>（项目效果介绍）</a:t>
            </a:r>
          </a:p>
        </p:txBody>
      </p:sp>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023600" y="111801"/>
            <a:ext cx="950709" cy="950709"/>
          </a:xfrm>
          <a:prstGeom prst="rect">
            <a:avLst/>
          </a:prstGeom>
        </p:spPr>
      </p:pic>
    </p:spTree>
    <p:extLst>
      <p:ext uri="{BB962C8B-B14F-4D97-AF65-F5344CB8AC3E}">
        <p14:creationId xmlns:p14="http://schemas.microsoft.com/office/powerpoint/2010/main" val="2975745339"/>
      </p:ext>
    </p:extLst>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等腰三角形 19">
            <a:extLst>
              <a:ext uri="{FF2B5EF4-FFF2-40B4-BE49-F238E27FC236}">
                <a16:creationId xmlns:a16="http://schemas.microsoft.com/office/drawing/2014/main" id="{A82DA53F-0B10-4FDE-A4EE-D5184D833DD3}"/>
              </a:ext>
            </a:extLst>
          </p:cNvPr>
          <p:cNvSpPr/>
          <p:nvPr/>
        </p:nvSpPr>
        <p:spPr>
          <a:xfrm rot="5400000">
            <a:off x="-212085" y="283857"/>
            <a:ext cx="1251051" cy="82688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1" name="等腰三角形 20">
            <a:extLst>
              <a:ext uri="{FF2B5EF4-FFF2-40B4-BE49-F238E27FC236}">
                <a16:creationId xmlns:a16="http://schemas.microsoft.com/office/drawing/2014/main" id="{63E4174F-2D6F-47ED-B595-BFC93600367B}"/>
              </a:ext>
            </a:extLst>
          </p:cNvPr>
          <p:cNvSpPr/>
          <p:nvPr/>
        </p:nvSpPr>
        <p:spPr>
          <a:xfrm rot="5400000">
            <a:off x="-161374" y="382713"/>
            <a:ext cx="951914" cy="62916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4" name="文本框 23"/>
          <p:cNvSpPr txBox="1"/>
          <p:nvPr/>
        </p:nvSpPr>
        <p:spPr>
          <a:xfrm>
            <a:off x="874894" y="458004"/>
            <a:ext cx="5873039" cy="461665"/>
          </a:xfrm>
          <a:prstGeom prst="rect">
            <a:avLst/>
          </a:prstGeom>
          <a:noFill/>
        </p:spPr>
        <p:txBody>
          <a:bodyPr wrap="square" rtlCol="0">
            <a:spAutoFit/>
          </a:bodyPr>
          <a:lstStyle/>
          <a:p>
            <a:pPr>
              <a:lnSpc>
                <a:spcPct val="100000"/>
              </a:lnSpc>
              <a:spcBef>
                <a:spcPct val="0"/>
              </a:spcBef>
              <a:buNone/>
            </a:pPr>
            <a:r>
              <a:rPr lang="en-US" altLang="zh-CN" sz="2400" b="1" dirty="0">
                <a:solidFill>
                  <a:srgbClr val="6B799C"/>
                </a:solidFill>
                <a:latin typeface="微软雅黑" panose="020B0503020204020204" pitchFamily="34" charset="-122"/>
                <a:ea typeface="微软雅黑" panose="020B0503020204020204" pitchFamily="34" charset="-122"/>
              </a:rPr>
              <a:t>05</a:t>
            </a:r>
            <a:r>
              <a:rPr lang="zh-CN" altLang="en-US" sz="2400" b="1" dirty="0">
                <a:solidFill>
                  <a:srgbClr val="6B799C"/>
                </a:solidFill>
                <a:latin typeface="微软雅黑" panose="020B0503020204020204" pitchFamily="34" charset="-122"/>
                <a:ea typeface="微软雅黑" panose="020B0503020204020204" pitchFamily="34" charset="-122"/>
              </a:rPr>
              <a:t>其他报送资料</a:t>
            </a:r>
          </a:p>
        </p:txBody>
      </p:sp>
      <p:sp>
        <p:nvSpPr>
          <p:cNvPr id="22" name="副标题 1"/>
          <p:cNvSpPr txBox="1">
            <a:spLocks/>
          </p:cNvSpPr>
          <p:nvPr/>
        </p:nvSpPr>
        <p:spPr>
          <a:xfrm>
            <a:off x="1086383" y="1082652"/>
            <a:ext cx="10030350" cy="4818615"/>
          </a:xfrm>
          <a:prstGeom prst="rect">
            <a:avLst/>
          </a:prstGeom>
        </p:spPr>
        <p:txBody>
          <a:bodyPr>
            <a:noAutofit/>
          </a:bodyPr>
          <a:lstStyle/>
          <a:p>
            <a:pPr marL="342900" indent="-342900">
              <a:spcBef>
                <a:spcPct val="20000"/>
              </a:spcBef>
            </a:pPr>
            <a:r>
              <a:rPr lang="zh-CN" altLang="en-US" sz="1200" dirty="0">
                <a:latin typeface="微软雅黑" pitchFamily="34" charset="-122"/>
                <a:ea typeface="微软雅黑" pitchFamily="34" charset="-122"/>
              </a:rPr>
              <a:t>请添加内容（此项可选）</a:t>
            </a:r>
            <a:endParaRPr lang="en-US" altLang="zh-CN" sz="1200" dirty="0">
              <a:latin typeface="微软雅黑" pitchFamily="34" charset="-122"/>
              <a:ea typeface="微软雅黑" pitchFamily="34" charset="-122"/>
            </a:endParaRPr>
          </a:p>
          <a:p>
            <a:pPr marL="342900" indent="-342900">
              <a:spcBef>
                <a:spcPct val="20000"/>
              </a:spcBef>
            </a:pPr>
            <a:r>
              <a:rPr lang="zh-CN" altLang="en-US" sz="1200" dirty="0">
                <a:latin typeface="微软雅黑" pitchFamily="34" charset="-122"/>
                <a:ea typeface="微软雅黑" pitchFamily="34" charset="-122"/>
              </a:rPr>
              <a:t>（参选单位认为可供参评的其他内容均可作为展示课件的内容进行添加。</a:t>
            </a:r>
            <a:r>
              <a:rPr lang="en-US" altLang="zh-CN" sz="1200" dirty="0">
                <a:latin typeface="微软雅黑" pitchFamily="34" charset="-122"/>
                <a:ea typeface="微软雅黑" pitchFamily="34" charset="-122"/>
              </a:rPr>
              <a:t> PPT</a:t>
            </a:r>
            <a:r>
              <a:rPr lang="zh-CN" altLang="en-US" sz="1200" dirty="0">
                <a:latin typeface="微软雅黑" pitchFamily="34" charset="-122"/>
                <a:ea typeface="微软雅黑" pitchFamily="34" charset="-122"/>
              </a:rPr>
              <a:t>内容可以图文并茂，页数控制在</a:t>
            </a:r>
            <a:r>
              <a:rPr lang="en-US" altLang="zh-CN" sz="1200" dirty="0">
                <a:latin typeface="微软雅黑" pitchFamily="34" charset="-122"/>
                <a:ea typeface="微软雅黑" pitchFamily="34" charset="-122"/>
              </a:rPr>
              <a:t>50</a:t>
            </a:r>
            <a:r>
              <a:rPr lang="zh-CN" altLang="en-US" sz="1200" dirty="0">
                <a:latin typeface="微软雅黑" pitchFamily="34" charset="-122"/>
                <a:ea typeface="微软雅黑" pitchFamily="34" charset="-122"/>
              </a:rPr>
              <a:t>页以内。）</a:t>
            </a:r>
          </a:p>
        </p:txBody>
      </p:sp>
      <p:pic>
        <p:nvPicPr>
          <p:cNvPr id="6" name="图片 5"/>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1023600" y="111801"/>
            <a:ext cx="950709" cy="950709"/>
          </a:xfrm>
          <a:prstGeom prst="rect">
            <a:avLst/>
          </a:prstGeom>
        </p:spPr>
      </p:pic>
    </p:spTree>
    <p:extLst>
      <p:ext uri="{BB962C8B-B14F-4D97-AF65-F5344CB8AC3E}">
        <p14:creationId xmlns:p14="http://schemas.microsoft.com/office/powerpoint/2010/main" val="1113640910"/>
      </p:ext>
    </p:extLst>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等腰三角形 38">
            <a:extLst>
              <a:ext uri="{FF2B5EF4-FFF2-40B4-BE49-F238E27FC236}">
                <a16:creationId xmlns:a16="http://schemas.microsoft.com/office/drawing/2014/main" id="{B851C789-CFC6-4E00-95BC-08D6F31BDF1D}"/>
              </a:ext>
            </a:extLst>
          </p:cNvPr>
          <p:cNvSpPr/>
          <p:nvPr/>
        </p:nvSpPr>
        <p:spPr>
          <a:xfrm rot="16200000" flipH="1">
            <a:off x="6523504" y="1187759"/>
            <a:ext cx="6849547" cy="4474029"/>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等腰三角形 31">
            <a:extLst>
              <a:ext uri="{FF2B5EF4-FFF2-40B4-BE49-F238E27FC236}">
                <a16:creationId xmlns:a16="http://schemas.microsoft.com/office/drawing/2014/main" id="{69E52ECE-0712-4581-9480-AB72F11702EF}"/>
              </a:ext>
            </a:extLst>
          </p:cNvPr>
          <p:cNvSpPr/>
          <p:nvPr/>
        </p:nvSpPr>
        <p:spPr>
          <a:xfrm rot="16200000" flipH="1">
            <a:off x="7326085" y="1493393"/>
            <a:ext cx="5921831" cy="3810000"/>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0" name="等腰三角形 39">
            <a:extLst>
              <a:ext uri="{FF2B5EF4-FFF2-40B4-BE49-F238E27FC236}">
                <a16:creationId xmlns:a16="http://schemas.microsoft.com/office/drawing/2014/main" id="{D1928607-58A5-487C-9F93-0CBE32E4C5E7}"/>
              </a:ext>
            </a:extLst>
          </p:cNvPr>
          <p:cNvSpPr/>
          <p:nvPr/>
        </p:nvSpPr>
        <p:spPr>
          <a:xfrm rot="5400000" flipH="1">
            <a:off x="-727902" y="4445175"/>
            <a:ext cx="3138982" cy="1669761"/>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1" name="等腰三角形 40">
            <a:extLst>
              <a:ext uri="{FF2B5EF4-FFF2-40B4-BE49-F238E27FC236}">
                <a16:creationId xmlns:a16="http://schemas.microsoft.com/office/drawing/2014/main" id="{06A5B345-59D5-4DE0-BE8C-61BED7C055D2}"/>
              </a:ext>
            </a:extLst>
          </p:cNvPr>
          <p:cNvSpPr/>
          <p:nvPr/>
        </p:nvSpPr>
        <p:spPr>
          <a:xfrm rot="5400000" flipH="1">
            <a:off x="-607996" y="4602271"/>
            <a:ext cx="2607104" cy="1421937"/>
          </a:xfrm>
          <a:prstGeom prst="triangle">
            <a:avLst/>
          </a:prstGeom>
          <a:solidFill>
            <a:srgbClr val="A9BFC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2" name="等腰三角形 41">
            <a:extLst>
              <a:ext uri="{FF2B5EF4-FFF2-40B4-BE49-F238E27FC236}">
                <a16:creationId xmlns:a16="http://schemas.microsoft.com/office/drawing/2014/main" id="{EFBEED14-2240-4AF8-9614-CF40AD6CC3D0}"/>
              </a:ext>
            </a:extLst>
          </p:cNvPr>
          <p:cNvSpPr/>
          <p:nvPr/>
        </p:nvSpPr>
        <p:spPr>
          <a:xfrm rot="10800000" flipH="1">
            <a:off x="1421275" y="0"/>
            <a:ext cx="1992288" cy="874957"/>
          </a:xfrm>
          <a:prstGeom prst="triangle">
            <a:avLst/>
          </a:prstGeom>
          <a:noFill/>
          <a:ln w="76200">
            <a:solidFill>
              <a:srgbClr val="EAC47B"/>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43" name="等腰三角形 42">
            <a:extLst>
              <a:ext uri="{FF2B5EF4-FFF2-40B4-BE49-F238E27FC236}">
                <a16:creationId xmlns:a16="http://schemas.microsoft.com/office/drawing/2014/main" id="{335D1AFD-FB67-4148-846B-D1F4B814C12D}"/>
              </a:ext>
            </a:extLst>
          </p:cNvPr>
          <p:cNvSpPr/>
          <p:nvPr/>
        </p:nvSpPr>
        <p:spPr>
          <a:xfrm rot="10800000" flipH="1">
            <a:off x="1590064" y="5228"/>
            <a:ext cx="1654709" cy="745097"/>
          </a:xfrm>
          <a:prstGeom prst="triangle">
            <a:avLst/>
          </a:prstGeom>
          <a:solidFill>
            <a:srgbClr val="9B8E9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3" name="标题 2"/>
          <p:cNvSpPr txBox="1">
            <a:spLocks/>
          </p:cNvSpPr>
          <p:nvPr/>
        </p:nvSpPr>
        <p:spPr>
          <a:xfrm>
            <a:off x="2869727" y="5854958"/>
            <a:ext cx="4962015" cy="500074"/>
          </a:xfrm>
          <a:prstGeom prst="rect">
            <a:avLst/>
          </a:prstGeom>
          <a:effectLst>
            <a:glow rad="63500">
              <a:schemeClr val="accent5">
                <a:satMod val="175000"/>
                <a:alpha val="40000"/>
              </a:schemeClr>
            </a:glow>
          </a:effectLst>
        </p:spPr>
        <p:txBody>
          <a:bodyP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endParaRPr lang="en-US" altLang="zh-CN" sz="2000" b="1" dirty="0">
              <a:solidFill>
                <a:srgbClr val="6B799C"/>
              </a:solidFill>
              <a:latin typeface="微软雅黑" panose="020B0503020204020204" pitchFamily="34" charset="-122"/>
              <a:ea typeface="微软雅黑" panose="020B0503020204020204" pitchFamily="34" charset="-122"/>
            </a:endParaRPr>
          </a:p>
        </p:txBody>
      </p:sp>
      <p:sp>
        <p:nvSpPr>
          <p:cNvPr id="20" name="标题 2"/>
          <p:cNvSpPr txBox="1">
            <a:spLocks/>
          </p:cNvSpPr>
          <p:nvPr/>
        </p:nvSpPr>
        <p:spPr>
          <a:xfrm>
            <a:off x="3572753" y="5535560"/>
            <a:ext cx="3873116" cy="751736"/>
          </a:xfrm>
          <a:prstGeom prst="rect">
            <a:avLst/>
          </a:prstGeom>
        </p:spPr>
        <p:txBody>
          <a:bodyPr vert="horz" lIns="91440" tIns="45720" rIns="91440" bIns="45720" rtlCol="0" anchor="ctr">
            <a:noAutofit/>
          </a:bodyPr>
          <a:lstStyle/>
          <a:p>
            <a:pPr lvl="0" algn="ctr">
              <a:lnSpc>
                <a:spcPct val="150000"/>
              </a:lnSpc>
              <a:spcBef>
                <a:spcPct val="0"/>
              </a:spcBef>
            </a:pPr>
            <a:r>
              <a:rPr lang="zh-CN" altLang="en-US" sz="1600" b="1" dirty="0">
                <a:solidFill>
                  <a:srgbClr val="6B799C"/>
                </a:solidFill>
                <a:latin typeface="华文中宋" panose="02010600040101010101" pitchFamily="2" charset="-122"/>
                <a:ea typeface="华文中宋" panose="02010600040101010101" pitchFamily="2" charset="-122"/>
              </a:rPr>
              <a:t>全</a:t>
            </a:r>
            <a:r>
              <a:rPr lang="zh-CN" altLang="zh-CN" sz="1600" b="1" dirty="0">
                <a:solidFill>
                  <a:srgbClr val="6B799C"/>
                </a:solidFill>
                <a:latin typeface="华文中宋" panose="02010600040101010101" pitchFamily="2" charset="-122"/>
                <a:ea typeface="华文中宋" panose="02010600040101010101" pitchFamily="2" charset="-122"/>
              </a:rPr>
              <a:t>国医院物联网大会</a:t>
            </a:r>
            <a:r>
              <a:rPr lang="zh-CN" altLang="en-US" sz="1600" b="1" dirty="0">
                <a:solidFill>
                  <a:srgbClr val="6B799C"/>
                </a:solidFill>
                <a:latin typeface="华文中宋" panose="02010600040101010101" pitchFamily="2" charset="-122"/>
                <a:ea typeface="华文中宋" panose="02010600040101010101" pitchFamily="2" charset="-122"/>
              </a:rPr>
              <a:t>组委会</a:t>
            </a:r>
            <a:endParaRPr lang="en-US" altLang="zh-CN" sz="1600" b="1" dirty="0">
              <a:solidFill>
                <a:srgbClr val="6B799C"/>
              </a:solidFill>
              <a:latin typeface="华文中宋" panose="02010600040101010101" pitchFamily="2" charset="-122"/>
              <a:ea typeface="华文中宋" panose="02010600040101010101" pitchFamily="2" charset="-122"/>
            </a:endParaRPr>
          </a:p>
          <a:p>
            <a:pPr algn="ctr">
              <a:lnSpc>
                <a:spcPct val="150000"/>
              </a:lnSpc>
              <a:spcBef>
                <a:spcPct val="0"/>
              </a:spcBef>
            </a:pPr>
            <a:r>
              <a:rPr lang="en-US" altLang="zh-CN" sz="1600" b="1" dirty="0">
                <a:solidFill>
                  <a:srgbClr val="6B799C"/>
                </a:solidFill>
                <a:latin typeface="华文中宋" panose="02010600040101010101" pitchFamily="2" charset="-122"/>
                <a:ea typeface="华文中宋" panose="02010600040101010101" pitchFamily="2" charset="-122"/>
              </a:rPr>
              <a:t>2019</a:t>
            </a:r>
            <a:r>
              <a:rPr lang="zh-CN" altLang="en-US" sz="1600" b="1" dirty="0">
                <a:solidFill>
                  <a:srgbClr val="6B799C"/>
                </a:solidFill>
                <a:latin typeface="华文中宋" panose="02010600040101010101" pitchFamily="2" charset="-122"/>
                <a:ea typeface="华文中宋" panose="02010600040101010101" pitchFamily="2" charset="-122"/>
              </a:rPr>
              <a:t>年</a:t>
            </a:r>
            <a:r>
              <a:rPr lang="en-US" altLang="zh-CN" sz="1600" b="1" dirty="0">
                <a:solidFill>
                  <a:srgbClr val="6B799C"/>
                </a:solidFill>
                <a:latin typeface="华文中宋" panose="02010600040101010101" pitchFamily="2" charset="-122"/>
                <a:ea typeface="华文中宋" panose="02010600040101010101" pitchFamily="2" charset="-122"/>
              </a:rPr>
              <a:t>7</a:t>
            </a:r>
            <a:r>
              <a:rPr lang="zh-CN" altLang="en-US" sz="1600" b="1" dirty="0">
                <a:solidFill>
                  <a:srgbClr val="6B799C"/>
                </a:solidFill>
                <a:latin typeface="华文中宋" panose="02010600040101010101" pitchFamily="2" charset="-122"/>
                <a:ea typeface="华文中宋" panose="02010600040101010101" pitchFamily="2" charset="-122"/>
              </a:rPr>
              <a:t>月</a:t>
            </a:r>
            <a:endParaRPr lang="en-US" altLang="zh-CN" sz="1600" b="1" dirty="0">
              <a:solidFill>
                <a:srgbClr val="6B799C"/>
              </a:solidFill>
              <a:latin typeface="华文中宋" panose="02010600040101010101" pitchFamily="2" charset="-122"/>
              <a:ea typeface="华文中宋" panose="02010600040101010101" pitchFamily="2" charset="-122"/>
            </a:endParaRPr>
          </a:p>
        </p:txBody>
      </p:sp>
      <p:pic>
        <p:nvPicPr>
          <p:cNvPr id="10" name="图片 9"/>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220201" y="119782"/>
            <a:ext cx="950709" cy="950709"/>
          </a:xfrm>
          <a:prstGeom prst="rect">
            <a:avLst/>
          </a:prstGeom>
        </p:spPr>
      </p:pic>
    </p:spTree>
    <p:extLst>
      <p:ext uri="{BB962C8B-B14F-4D97-AF65-F5344CB8AC3E}">
        <p14:creationId xmlns:p14="http://schemas.microsoft.com/office/powerpoint/2010/main" val="2718858502"/>
      </p:ext>
    </p:extLst>
  </p:cSld>
  <p:clrMapOvr>
    <a:masterClrMapping/>
  </p:clrMapOvr>
  <mc:AlternateContent xmlns:mc="http://schemas.openxmlformats.org/markup-compatibility/2006" xmlns:p14="http://schemas.microsoft.com/office/powerpoint/2010/main">
    <mc:Choice Requires="p14">
      <p:transition spd="slow" p14:dur="2000" advTm="3000">
        <p14:reveal/>
      </p:transition>
    </mc:Choice>
    <mc:Fallback xmlns="">
      <p:transition spd="slow" advTm="3000">
        <p:fade/>
      </p:transition>
    </mc:Fallback>
  </mc:AlternateContent>
</p:sld>
</file>

<file path=ppt/theme/theme1.xml><?xml version="1.0" encoding="utf-8"?>
<a:theme xmlns:a="http://schemas.openxmlformats.org/drawingml/2006/main" name="全国医院物联网大会--中国医院物联网十大贡献人物评选PPT模板">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全国医院物联网大会--中国医院物联网十大贡献人物评选PPT模板</Template>
  <TotalTime>20</TotalTime>
  <Words>173</Words>
  <Application>Microsoft Office PowerPoint</Application>
  <PresentationFormat>宽屏</PresentationFormat>
  <Paragraphs>36</Paragraphs>
  <Slides>8</Slides>
  <Notes>2</Notes>
  <HiddenSlides>0</HiddenSlides>
  <MMClips>0</MMClips>
  <ScaleCrop>false</ScaleCrop>
  <HeadingPairs>
    <vt:vector size="6" baseType="variant">
      <vt:variant>
        <vt:lpstr>已用的字体</vt:lpstr>
      </vt:variant>
      <vt:variant>
        <vt:i4>7</vt:i4>
      </vt:variant>
      <vt:variant>
        <vt:lpstr>主题</vt:lpstr>
      </vt:variant>
      <vt:variant>
        <vt:i4>1</vt:i4>
      </vt:variant>
      <vt:variant>
        <vt:lpstr>幻灯片标题</vt:lpstr>
      </vt:variant>
      <vt:variant>
        <vt:i4>8</vt:i4>
      </vt:variant>
    </vt:vector>
  </HeadingPairs>
  <TitlesOfParts>
    <vt:vector size="16" baseType="lpstr">
      <vt:lpstr>华文中宋</vt:lpstr>
      <vt:lpstr>微软雅黑</vt:lpstr>
      <vt:lpstr>幼圆</vt:lpstr>
      <vt:lpstr>Arial</vt:lpstr>
      <vt:lpstr>Calibri</vt:lpstr>
      <vt:lpstr>Calibri Light</vt:lpstr>
      <vt:lpstr>Cambria</vt:lpstr>
      <vt:lpstr>全国医院物联网大会--中国医院物联网十大贡献人物评选PPT模板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HP</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honey</dc:creator>
  <cp:lastModifiedBy>怡 陈</cp:lastModifiedBy>
  <cp:revision>12</cp:revision>
  <dcterms:created xsi:type="dcterms:W3CDTF">2018-07-23T05:25:42Z</dcterms:created>
  <dcterms:modified xsi:type="dcterms:W3CDTF">2019-07-05T04:51:39Z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2052-10.1.0.6260</vt:lpwstr>
  </property>
</Properties>
</file>